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  <p:embeddedFont>
      <p:font typeface="Bebas Neue"/>
      <p:regular r:id="rId35"/>
    </p:embeddedFont>
    <p:embeddedFont>
      <p:font typeface="Fira Sans"/>
      <p:regular r:id="rId36"/>
      <p:bold r:id="rId37"/>
      <p:italic r:id="rId38"/>
      <p:boldItalic r:id="rId39"/>
    </p:embeddedFont>
    <p:embeddedFont>
      <p:font typeface="Fira Sans Extra Condensed"/>
      <p:regular r:id="rId40"/>
      <p:bold r:id="rId41"/>
      <p:italic r:id="rId42"/>
      <p:boldItalic r:id="rId43"/>
    </p:embeddedFont>
    <p:embeddedFont>
      <p:font typeface="Fira Sans Extra Condensed SemiBold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-regular.fntdata"/><Relationship Id="rId20" Type="http://schemas.openxmlformats.org/officeDocument/2006/relationships/slide" Target="slides/slide16.xml"/><Relationship Id="rId42" Type="http://schemas.openxmlformats.org/officeDocument/2006/relationships/font" Target="fonts/FiraSansExtraCondensed-italic.fntdata"/><Relationship Id="rId41" Type="http://schemas.openxmlformats.org/officeDocument/2006/relationships/font" Target="fonts/FiraSansExtraCondensed-bold.fntdata"/><Relationship Id="rId22" Type="http://schemas.openxmlformats.org/officeDocument/2006/relationships/slide" Target="slides/slide18.xml"/><Relationship Id="rId44" Type="http://schemas.openxmlformats.org/officeDocument/2006/relationships/font" Target="fonts/FiraSansExtraCondensedSemiBold-regular.fntdata"/><Relationship Id="rId21" Type="http://schemas.openxmlformats.org/officeDocument/2006/relationships/slide" Target="slides/slide17.xml"/><Relationship Id="rId43" Type="http://schemas.openxmlformats.org/officeDocument/2006/relationships/font" Target="fonts/FiraSansExtraCondensed-boldItalic.fntdata"/><Relationship Id="rId24" Type="http://schemas.openxmlformats.org/officeDocument/2006/relationships/slide" Target="slides/slide20.xml"/><Relationship Id="rId46" Type="http://schemas.openxmlformats.org/officeDocument/2006/relationships/font" Target="fonts/FiraSansExtraCondensedSemiBold-italic.fntdata"/><Relationship Id="rId23" Type="http://schemas.openxmlformats.org/officeDocument/2006/relationships/slide" Target="slides/slide19.xml"/><Relationship Id="rId45" Type="http://schemas.openxmlformats.org/officeDocument/2006/relationships/font" Target="fonts/FiraSansExtraCondensedSemiBold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47" Type="http://schemas.openxmlformats.org/officeDocument/2006/relationships/font" Target="fonts/FiraSansExtraCondensedSemiBold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Roboto-italic.fntdata"/><Relationship Id="rId10" Type="http://schemas.openxmlformats.org/officeDocument/2006/relationships/slide" Target="slides/slide6.xml"/><Relationship Id="rId32" Type="http://schemas.openxmlformats.org/officeDocument/2006/relationships/font" Target="fonts/Roboto-bold.fntdata"/><Relationship Id="rId13" Type="http://schemas.openxmlformats.org/officeDocument/2006/relationships/slide" Target="slides/slide9.xml"/><Relationship Id="rId35" Type="http://schemas.openxmlformats.org/officeDocument/2006/relationships/font" Target="fonts/BebasNeue-regular.fntdata"/><Relationship Id="rId12" Type="http://schemas.openxmlformats.org/officeDocument/2006/relationships/slide" Target="slides/slide8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1.xml"/><Relationship Id="rId37" Type="http://schemas.openxmlformats.org/officeDocument/2006/relationships/font" Target="fonts/FiraSans-bold.fntdata"/><Relationship Id="rId14" Type="http://schemas.openxmlformats.org/officeDocument/2006/relationships/slide" Target="slides/slide10.xml"/><Relationship Id="rId36" Type="http://schemas.openxmlformats.org/officeDocument/2006/relationships/font" Target="fonts/FiraSans-regular.fntdata"/><Relationship Id="rId17" Type="http://schemas.openxmlformats.org/officeDocument/2006/relationships/slide" Target="slides/slide13.xml"/><Relationship Id="rId39" Type="http://schemas.openxmlformats.org/officeDocument/2006/relationships/font" Target="fonts/FiraSans-boldItalic.fntdata"/><Relationship Id="rId16" Type="http://schemas.openxmlformats.org/officeDocument/2006/relationships/slide" Target="slides/slide12.xml"/><Relationship Id="rId38" Type="http://schemas.openxmlformats.org/officeDocument/2006/relationships/font" Target="fonts/FiraSans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1cd7980ef_0_4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01cd7980ef_0_4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cf8a0361d6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cf8a0361d6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0182a40c12_0_1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0182a40c12_0_1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0182a40c12_0_2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10182a40c12_0_2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cf8a0361d6_0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cf8a0361d6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cf8a0361d6_0_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cf8a0361d6_0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cf8a0361d6_0_8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cf8a0361d6_0_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cf8a0361d6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cf8a0361d6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10182a40c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10182a40c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10182a40c12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10182a40c12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101cd7980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101cd7980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cf8a0361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cf8a0361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101cd7980ef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101cd7980e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101cd7980e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101cd7980e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cf8a0361d6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cf8a0361d6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101cd7980ef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Google Shape;1517;g101cd7980ef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101cd7980ef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101cd7980ef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101cd7980ef_0_31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9" name="Google Shape;1549;g101cd7980ef_0_3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101cd7980ef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101cd7980ef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ecdd5d7e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ecdd5d7e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cf8a0361d6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cf8a0361d6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cf8a0361d6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cf8a0361d6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cf8a0361d6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cf8a0361d6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cf8a0361d6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cf8a0361d6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0182a40c12_0_1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0182a40c12_0_1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cf8a0361d6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cf8a0361d6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772000" y="1176600"/>
            <a:ext cx="3914700" cy="23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0" sz="48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772100" y="3484800"/>
            <a:ext cx="3914700" cy="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alnızca başlık 1">
  <p:cSld name="TITLE_ONL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6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730476" y="4569012"/>
            <a:ext cx="1602150" cy="244468"/>
            <a:chOff x="1675453" y="-1233273"/>
            <a:chExt cx="1032712" cy="157579"/>
          </a:xfrm>
        </p:grpSpPr>
        <p:sp>
          <p:nvSpPr>
            <p:cNvPr id="55" name="Google Shape;55;p14"/>
            <p:cNvSpPr/>
            <p:nvPr/>
          </p:nvSpPr>
          <p:spPr>
            <a:xfrm flipH="1">
              <a:off x="2562766" y="-1233273"/>
              <a:ext cx="145399" cy="157579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14"/>
            <p:cNvSpPr/>
            <p:nvPr/>
          </p:nvSpPr>
          <p:spPr>
            <a:xfrm flipH="1">
              <a:off x="2473573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4"/>
            <p:cNvSpPr/>
            <p:nvPr/>
          </p:nvSpPr>
          <p:spPr>
            <a:xfrm flipH="1">
              <a:off x="2384964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4"/>
            <p:cNvSpPr/>
            <p:nvPr/>
          </p:nvSpPr>
          <p:spPr>
            <a:xfrm flipH="1">
              <a:off x="2296354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4"/>
            <p:cNvSpPr/>
            <p:nvPr/>
          </p:nvSpPr>
          <p:spPr>
            <a:xfrm flipH="1">
              <a:off x="2207719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4"/>
            <p:cNvSpPr/>
            <p:nvPr/>
          </p:nvSpPr>
          <p:spPr>
            <a:xfrm flipH="1">
              <a:off x="2119110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4"/>
            <p:cNvSpPr/>
            <p:nvPr/>
          </p:nvSpPr>
          <p:spPr>
            <a:xfrm flipH="1">
              <a:off x="2030500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4"/>
            <p:cNvSpPr/>
            <p:nvPr/>
          </p:nvSpPr>
          <p:spPr>
            <a:xfrm flipH="1">
              <a:off x="1941891" y="-1233273"/>
              <a:ext cx="145399" cy="157579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4"/>
            <p:cNvSpPr/>
            <p:nvPr/>
          </p:nvSpPr>
          <p:spPr>
            <a:xfrm flipH="1">
              <a:off x="1853256" y="-1233273"/>
              <a:ext cx="145399" cy="157579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4"/>
            <p:cNvSpPr/>
            <p:nvPr/>
          </p:nvSpPr>
          <p:spPr>
            <a:xfrm flipH="1">
              <a:off x="1764063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4"/>
            <p:cNvSpPr/>
            <p:nvPr/>
          </p:nvSpPr>
          <p:spPr>
            <a:xfrm flipH="1">
              <a:off x="1675453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" name="Google Shape;66;p14"/>
          <p:cNvGrpSpPr/>
          <p:nvPr/>
        </p:nvGrpSpPr>
        <p:grpSpPr>
          <a:xfrm>
            <a:off x="8488400" y="2728975"/>
            <a:ext cx="1552150" cy="3475150"/>
            <a:chOff x="327125" y="2375600"/>
            <a:chExt cx="1552150" cy="3475150"/>
          </a:xfrm>
        </p:grpSpPr>
        <p:sp>
          <p:nvSpPr>
            <p:cNvPr id="67" name="Google Shape;67;p14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861250" y="3692600"/>
              <a:ext cx="445675" cy="1618350"/>
            </a:xfrm>
            <a:custGeom>
              <a:rect b="b" l="l" r="r" t="t"/>
              <a:pathLst>
                <a:path extrusionOk="0" fill="none" h="64734" w="17827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841275" y="3673200"/>
              <a:ext cx="39975" cy="40550"/>
            </a:xfrm>
            <a:custGeom>
              <a:rect b="b" l="l" r="r" t="t"/>
              <a:pathLst>
                <a:path extrusionOk="0" h="1622" w="1599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969100" y="4182200"/>
              <a:ext cx="174625" cy="556975"/>
            </a:xfrm>
            <a:custGeom>
              <a:rect b="b" l="l" r="r" t="t"/>
              <a:pathLst>
                <a:path extrusionOk="0" fill="none" h="22279" w="6985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1123725" y="4163375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1393075" y="4882950"/>
              <a:ext cx="25" cy="428000"/>
            </a:xfrm>
            <a:custGeom>
              <a:rect b="b" l="l" r="r" t="t"/>
              <a:pathLst>
                <a:path extrusionOk="0" fill="none" h="17120" w="1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1373100" y="486412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1714900" y="4922900"/>
              <a:ext cx="164375" cy="388050"/>
            </a:xfrm>
            <a:custGeom>
              <a:rect b="b" l="l" r="r" t="t"/>
              <a:pathLst>
                <a:path extrusionOk="0" fill="none" h="15522" w="6575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1693800" y="4903475"/>
              <a:ext cx="43950" cy="40275"/>
            </a:xfrm>
            <a:custGeom>
              <a:rect b="b" l="l" r="r" t="t"/>
              <a:pathLst>
                <a:path extrusionOk="0" h="1611" w="1758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" name="Google Shape;88;p14"/>
          <p:cNvGrpSpPr/>
          <p:nvPr/>
        </p:nvGrpSpPr>
        <p:grpSpPr>
          <a:xfrm>
            <a:off x="-364925" y="-2353500"/>
            <a:ext cx="9644000" cy="3383025"/>
            <a:chOff x="-364925" y="-2353500"/>
            <a:chExt cx="9644000" cy="3383025"/>
          </a:xfrm>
        </p:grpSpPr>
        <p:grpSp>
          <p:nvGrpSpPr>
            <p:cNvPr id="89" name="Google Shape;89;p14"/>
            <p:cNvGrpSpPr/>
            <p:nvPr/>
          </p:nvGrpSpPr>
          <p:grpSpPr>
            <a:xfrm>
              <a:off x="-364925" y="-2353500"/>
              <a:ext cx="9644000" cy="3383025"/>
              <a:chOff x="-364925" y="-1720950"/>
              <a:chExt cx="9644000" cy="3383025"/>
            </a:xfrm>
          </p:grpSpPr>
          <p:grpSp>
            <p:nvGrpSpPr>
              <p:cNvPr id="90" name="Google Shape;90;p14"/>
              <p:cNvGrpSpPr/>
              <p:nvPr/>
            </p:nvGrpSpPr>
            <p:grpSpPr>
              <a:xfrm flipH="1">
                <a:off x="-364925" y="-1720950"/>
                <a:ext cx="8364453" cy="3383025"/>
                <a:chOff x="-572625" y="294775"/>
                <a:chExt cx="8364453" cy="3383025"/>
              </a:xfrm>
            </p:grpSpPr>
            <p:sp>
              <p:nvSpPr>
                <p:cNvPr id="91" name="Google Shape;91;p14"/>
                <p:cNvSpPr/>
                <p:nvPr/>
              </p:nvSpPr>
              <p:spPr>
                <a:xfrm>
                  <a:off x="1686375" y="607200"/>
                  <a:ext cx="142125" cy="129550"/>
                </a:xfrm>
                <a:custGeom>
                  <a:rect b="b" l="l" r="r" t="t"/>
                  <a:pathLst>
                    <a:path extrusionOk="0" h="5182" w="5685">
                      <a:moveTo>
                        <a:pt x="2834" y="1"/>
                      </a:moveTo>
                      <a:cubicBezTo>
                        <a:pt x="2169" y="1"/>
                        <a:pt x="1507" y="252"/>
                        <a:pt x="1005" y="754"/>
                      </a:cubicBezTo>
                      <a:cubicBezTo>
                        <a:pt x="1" y="1781"/>
                        <a:pt x="1" y="3402"/>
                        <a:pt x="1005" y="4429"/>
                      </a:cubicBezTo>
                      <a:cubicBezTo>
                        <a:pt x="1507" y="4931"/>
                        <a:pt x="2169" y="5182"/>
                        <a:pt x="2834" y="5182"/>
                      </a:cubicBezTo>
                      <a:cubicBezTo>
                        <a:pt x="3499" y="5182"/>
                        <a:pt x="4166" y="4931"/>
                        <a:pt x="4680" y="4429"/>
                      </a:cubicBezTo>
                      <a:cubicBezTo>
                        <a:pt x="5684" y="3402"/>
                        <a:pt x="5684" y="1781"/>
                        <a:pt x="4680" y="754"/>
                      </a:cubicBezTo>
                      <a:cubicBezTo>
                        <a:pt x="4166" y="252"/>
                        <a:pt x="3499" y="1"/>
                        <a:pt x="283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" name="Google Shape;92;p14"/>
                <p:cNvSpPr/>
                <p:nvPr/>
              </p:nvSpPr>
              <p:spPr>
                <a:xfrm>
                  <a:off x="6609800" y="3191600"/>
                  <a:ext cx="148950" cy="93025"/>
                </a:xfrm>
                <a:custGeom>
                  <a:rect b="b" l="l" r="r" t="t"/>
                  <a:pathLst>
                    <a:path extrusionOk="0" h="3721" w="5958">
                      <a:moveTo>
                        <a:pt x="0" y="0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" name="Google Shape;93;p14"/>
                <p:cNvSpPr/>
                <p:nvPr/>
              </p:nvSpPr>
              <p:spPr>
                <a:xfrm>
                  <a:off x="6721650" y="3191600"/>
                  <a:ext cx="149525" cy="93025"/>
                </a:xfrm>
                <a:custGeom>
                  <a:rect b="b" l="l" r="r" t="t"/>
                  <a:pathLst>
                    <a:path extrusionOk="0" h="3721" w="5981">
                      <a:moveTo>
                        <a:pt x="0" y="0"/>
                      </a:moveTo>
                      <a:lnTo>
                        <a:pt x="3584" y="3721"/>
                      </a:lnTo>
                      <a:lnTo>
                        <a:pt x="5980" y="3721"/>
                      </a:lnTo>
                      <a:lnTo>
                        <a:pt x="237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" name="Google Shape;94;p14"/>
                <p:cNvSpPr/>
                <p:nvPr/>
              </p:nvSpPr>
              <p:spPr>
                <a:xfrm>
                  <a:off x="6834050" y="3191600"/>
                  <a:ext cx="148975" cy="93025"/>
                </a:xfrm>
                <a:custGeom>
                  <a:rect b="b" l="l" r="r" t="t"/>
                  <a:pathLst>
                    <a:path extrusionOk="0" h="3721" w="5959">
                      <a:moveTo>
                        <a:pt x="1" y="0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" name="Google Shape;95;p14"/>
                <p:cNvSpPr/>
                <p:nvPr/>
              </p:nvSpPr>
              <p:spPr>
                <a:xfrm>
                  <a:off x="6945900" y="3191600"/>
                  <a:ext cx="148950" cy="93025"/>
                </a:xfrm>
                <a:custGeom>
                  <a:rect b="b" l="l" r="r" t="t"/>
                  <a:pathLst>
                    <a:path extrusionOk="0" h="3721" w="5958">
                      <a:moveTo>
                        <a:pt x="0" y="0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" name="Google Shape;96;p14"/>
                <p:cNvSpPr/>
                <p:nvPr/>
              </p:nvSpPr>
              <p:spPr>
                <a:xfrm>
                  <a:off x="7057750" y="3191600"/>
                  <a:ext cx="149525" cy="93025"/>
                </a:xfrm>
                <a:custGeom>
                  <a:rect b="b" l="l" r="r" t="t"/>
                  <a:pathLst>
                    <a:path extrusionOk="0" h="3721" w="5981">
                      <a:moveTo>
                        <a:pt x="0" y="0"/>
                      </a:moveTo>
                      <a:lnTo>
                        <a:pt x="3607" y="3721"/>
                      </a:lnTo>
                      <a:lnTo>
                        <a:pt x="5980" y="3721"/>
                      </a:lnTo>
                      <a:lnTo>
                        <a:pt x="239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" name="Google Shape;97;p14"/>
                <p:cNvSpPr/>
                <p:nvPr/>
              </p:nvSpPr>
              <p:spPr>
                <a:xfrm>
                  <a:off x="7170150" y="3191600"/>
                  <a:ext cx="148975" cy="93025"/>
                </a:xfrm>
                <a:custGeom>
                  <a:rect b="b" l="l" r="r" t="t"/>
                  <a:pathLst>
                    <a:path extrusionOk="0" h="3721" w="5959">
                      <a:moveTo>
                        <a:pt x="1" y="0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" name="Google Shape;98;p14"/>
                <p:cNvSpPr/>
                <p:nvPr/>
              </p:nvSpPr>
              <p:spPr>
                <a:xfrm>
                  <a:off x="7282000" y="3191600"/>
                  <a:ext cx="149525" cy="93025"/>
                </a:xfrm>
                <a:custGeom>
                  <a:rect b="b" l="l" r="r" t="t"/>
                  <a:pathLst>
                    <a:path extrusionOk="0" h="3721" w="5981">
                      <a:moveTo>
                        <a:pt x="1" y="0"/>
                      </a:moveTo>
                      <a:lnTo>
                        <a:pt x="3584" y="3721"/>
                      </a:lnTo>
                      <a:lnTo>
                        <a:pt x="5981" y="3721"/>
                      </a:lnTo>
                      <a:lnTo>
                        <a:pt x="237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" name="Google Shape;99;p14"/>
                <p:cNvSpPr/>
                <p:nvPr/>
              </p:nvSpPr>
              <p:spPr>
                <a:xfrm>
                  <a:off x="2406525" y="1218350"/>
                  <a:ext cx="5385303" cy="1110475"/>
                </a:xfrm>
                <a:custGeom>
                  <a:rect b="b" l="l" r="r" t="t"/>
                  <a:pathLst>
                    <a:path extrusionOk="0" h="44419" w="206136">
                      <a:moveTo>
                        <a:pt x="183" y="0"/>
                      </a:moveTo>
                      <a:cubicBezTo>
                        <a:pt x="91" y="0"/>
                        <a:pt x="0" y="92"/>
                        <a:pt x="0" y="206"/>
                      </a:cubicBezTo>
                      <a:cubicBezTo>
                        <a:pt x="0" y="297"/>
                        <a:pt x="91" y="388"/>
                        <a:pt x="183" y="388"/>
                      </a:cubicBezTo>
                      <a:lnTo>
                        <a:pt x="31887" y="388"/>
                      </a:lnTo>
                      <a:lnTo>
                        <a:pt x="54507" y="23031"/>
                      </a:lnTo>
                      <a:lnTo>
                        <a:pt x="101870" y="23031"/>
                      </a:lnTo>
                      <a:lnTo>
                        <a:pt x="123257" y="44418"/>
                      </a:lnTo>
                      <a:lnTo>
                        <a:pt x="205930" y="44418"/>
                      </a:lnTo>
                      <a:cubicBezTo>
                        <a:pt x="206044" y="44418"/>
                        <a:pt x="206136" y="44327"/>
                        <a:pt x="206136" y="44213"/>
                      </a:cubicBezTo>
                      <a:cubicBezTo>
                        <a:pt x="206136" y="44122"/>
                        <a:pt x="206044" y="44030"/>
                        <a:pt x="205930" y="44030"/>
                      </a:cubicBezTo>
                      <a:lnTo>
                        <a:pt x="123417" y="44030"/>
                      </a:lnTo>
                      <a:lnTo>
                        <a:pt x="102029" y="22643"/>
                      </a:lnTo>
                      <a:lnTo>
                        <a:pt x="54667" y="22643"/>
                      </a:lnTo>
                      <a:lnTo>
                        <a:pt x="320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" name="Google Shape;100;p14"/>
                <p:cNvSpPr/>
                <p:nvPr/>
              </p:nvSpPr>
              <p:spPr>
                <a:xfrm>
                  <a:off x="987925" y="355975"/>
                  <a:ext cx="6210225" cy="1468400"/>
                </a:xfrm>
                <a:custGeom>
                  <a:rect b="b" l="l" r="r" t="t"/>
                  <a:pathLst>
                    <a:path extrusionOk="0" h="58736" w="248409">
                      <a:moveTo>
                        <a:pt x="248203" y="1"/>
                      </a:moveTo>
                      <a:cubicBezTo>
                        <a:pt x="248151" y="1"/>
                        <a:pt x="248100" y="18"/>
                        <a:pt x="248066" y="52"/>
                      </a:cubicBezTo>
                      <a:lnTo>
                        <a:pt x="196663" y="51455"/>
                      </a:lnTo>
                      <a:lnTo>
                        <a:pt x="175778" y="51455"/>
                      </a:lnTo>
                      <a:lnTo>
                        <a:pt x="155760" y="31460"/>
                      </a:lnTo>
                      <a:lnTo>
                        <a:pt x="121112" y="31460"/>
                      </a:lnTo>
                      <a:lnTo>
                        <a:pt x="94200" y="58371"/>
                      </a:lnTo>
                      <a:lnTo>
                        <a:pt x="183" y="58371"/>
                      </a:lnTo>
                      <a:cubicBezTo>
                        <a:pt x="92" y="58371"/>
                        <a:pt x="0" y="58439"/>
                        <a:pt x="0" y="58553"/>
                      </a:cubicBezTo>
                      <a:cubicBezTo>
                        <a:pt x="0" y="58645"/>
                        <a:pt x="92" y="58736"/>
                        <a:pt x="183" y="58736"/>
                      </a:cubicBezTo>
                      <a:lnTo>
                        <a:pt x="94360" y="58736"/>
                      </a:lnTo>
                      <a:lnTo>
                        <a:pt x="121248" y="31848"/>
                      </a:lnTo>
                      <a:lnTo>
                        <a:pt x="155623" y="31848"/>
                      </a:lnTo>
                      <a:lnTo>
                        <a:pt x="175618" y="51843"/>
                      </a:lnTo>
                      <a:lnTo>
                        <a:pt x="196823" y="51843"/>
                      </a:lnTo>
                      <a:lnTo>
                        <a:pt x="248340" y="326"/>
                      </a:lnTo>
                      <a:cubicBezTo>
                        <a:pt x="248408" y="235"/>
                        <a:pt x="248408" y="121"/>
                        <a:pt x="248340" y="52"/>
                      </a:cubicBezTo>
                      <a:cubicBezTo>
                        <a:pt x="248306" y="18"/>
                        <a:pt x="248254" y="1"/>
                        <a:pt x="24820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" name="Google Shape;101;p14"/>
                <p:cNvSpPr/>
                <p:nvPr/>
              </p:nvSpPr>
              <p:spPr>
                <a:xfrm>
                  <a:off x="1265250" y="1389550"/>
                  <a:ext cx="6299250" cy="1955000"/>
                </a:xfrm>
                <a:custGeom>
                  <a:rect b="b" l="l" r="r" t="t"/>
                  <a:pathLst>
                    <a:path extrusionOk="0" h="78200" w="251970">
                      <a:moveTo>
                        <a:pt x="389" y="0"/>
                      </a:moveTo>
                      <a:cubicBezTo>
                        <a:pt x="160" y="0"/>
                        <a:pt x="1" y="183"/>
                        <a:pt x="1" y="388"/>
                      </a:cubicBezTo>
                      <a:cubicBezTo>
                        <a:pt x="1" y="593"/>
                        <a:pt x="160" y="776"/>
                        <a:pt x="389" y="776"/>
                      </a:cubicBezTo>
                      <a:lnTo>
                        <a:pt x="66217" y="776"/>
                      </a:lnTo>
                      <a:lnTo>
                        <a:pt x="89179" y="23738"/>
                      </a:lnTo>
                      <a:lnTo>
                        <a:pt x="125197" y="23738"/>
                      </a:lnTo>
                      <a:lnTo>
                        <a:pt x="179659" y="78199"/>
                      </a:lnTo>
                      <a:lnTo>
                        <a:pt x="251581" y="78199"/>
                      </a:lnTo>
                      <a:cubicBezTo>
                        <a:pt x="251787" y="78199"/>
                        <a:pt x="251969" y="78040"/>
                        <a:pt x="251969" y="77834"/>
                      </a:cubicBezTo>
                      <a:cubicBezTo>
                        <a:pt x="251969" y="77606"/>
                        <a:pt x="251787" y="77446"/>
                        <a:pt x="251581" y="77446"/>
                      </a:cubicBezTo>
                      <a:lnTo>
                        <a:pt x="179978" y="77446"/>
                      </a:lnTo>
                      <a:lnTo>
                        <a:pt x="125517" y="22962"/>
                      </a:lnTo>
                      <a:lnTo>
                        <a:pt x="89499" y="22962"/>
                      </a:lnTo>
                      <a:lnTo>
                        <a:pt x="6653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" name="Google Shape;102;p14"/>
                <p:cNvSpPr/>
                <p:nvPr/>
              </p:nvSpPr>
              <p:spPr>
                <a:xfrm>
                  <a:off x="1631600" y="1974425"/>
                  <a:ext cx="6160000" cy="1095650"/>
                </a:xfrm>
                <a:custGeom>
                  <a:rect b="b" l="l" r="r" t="t"/>
                  <a:pathLst>
                    <a:path extrusionOk="0" h="43826" w="246400">
                      <a:moveTo>
                        <a:pt x="183" y="1"/>
                      </a:moveTo>
                      <a:cubicBezTo>
                        <a:pt x="69" y="1"/>
                        <a:pt x="0" y="92"/>
                        <a:pt x="0" y="206"/>
                      </a:cubicBezTo>
                      <a:cubicBezTo>
                        <a:pt x="0" y="298"/>
                        <a:pt x="69" y="389"/>
                        <a:pt x="183" y="389"/>
                      </a:cubicBezTo>
                      <a:lnTo>
                        <a:pt x="61286" y="389"/>
                      </a:lnTo>
                      <a:lnTo>
                        <a:pt x="104723" y="43825"/>
                      </a:lnTo>
                      <a:lnTo>
                        <a:pt x="165210" y="43825"/>
                      </a:lnTo>
                      <a:lnTo>
                        <a:pt x="207414" y="1599"/>
                      </a:lnTo>
                      <a:lnTo>
                        <a:pt x="246217" y="1599"/>
                      </a:lnTo>
                      <a:cubicBezTo>
                        <a:pt x="246308" y="1599"/>
                        <a:pt x="246400" y="1507"/>
                        <a:pt x="246400" y="1416"/>
                      </a:cubicBezTo>
                      <a:cubicBezTo>
                        <a:pt x="246400" y="1302"/>
                        <a:pt x="246308" y="1233"/>
                        <a:pt x="246217" y="1233"/>
                      </a:cubicBezTo>
                      <a:lnTo>
                        <a:pt x="207254" y="1233"/>
                      </a:lnTo>
                      <a:lnTo>
                        <a:pt x="165050" y="43437"/>
                      </a:lnTo>
                      <a:lnTo>
                        <a:pt x="104883" y="43437"/>
                      </a:lnTo>
                      <a:lnTo>
                        <a:pt x="6144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" name="Google Shape;103;p14"/>
                <p:cNvSpPr/>
                <p:nvPr/>
              </p:nvSpPr>
              <p:spPr>
                <a:xfrm>
                  <a:off x="1978550" y="331575"/>
                  <a:ext cx="4691750" cy="1289675"/>
                </a:xfrm>
                <a:custGeom>
                  <a:rect b="b" l="l" r="r" t="t"/>
                  <a:pathLst>
                    <a:path extrusionOk="0" h="51587" w="187670">
                      <a:moveTo>
                        <a:pt x="187453" y="1"/>
                      </a:moveTo>
                      <a:cubicBezTo>
                        <a:pt x="187407" y="1"/>
                        <a:pt x="187362" y="24"/>
                        <a:pt x="187327" y="69"/>
                      </a:cubicBezTo>
                      <a:lnTo>
                        <a:pt x="143594" y="43780"/>
                      </a:lnTo>
                      <a:lnTo>
                        <a:pt x="103992" y="43780"/>
                      </a:lnTo>
                      <a:lnTo>
                        <a:pt x="87444" y="27232"/>
                      </a:lnTo>
                      <a:lnTo>
                        <a:pt x="46838" y="27232"/>
                      </a:lnTo>
                      <a:lnTo>
                        <a:pt x="22871" y="51198"/>
                      </a:lnTo>
                      <a:lnTo>
                        <a:pt x="183" y="51198"/>
                      </a:lnTo>
                      <a:cubicBezTo>
                        <a:pt x="91" y="51198"/>
                        <a:pt x="0" y="51289"/>
                        <a:pt x="0" y="51403"/>
                      </a:cubicBezTo>
                      <a:cubicBezTo>
                        <a:pt x="0" y="51495"/>
                        <a:pt x="91" y="51586"/>
                        <a:pt x="183" y="51586"/>
                      </a:cubicBezTo>
                      <a:lnTo>
                        <a:pt x="23031" y="51586"/>
                      </a:lnTo>
                      <a:lnTo>
                        <a:pt x="46997" y="27620"/>
                      </a:lnTo>
                      <a:lnTo>
                        <a:pt x="87284" y="27620"/>
                      </a:lnTo>
                      <a:lnTo>
                        <a:pt x="103833" y="44168"/>
                      </a:lnTo>
                      <a:lnTo>
                        <a:pt x="143754" y="44168"/>
                      </a:lnTo>
                      <a:lnTo>
                        <a:pt x="187579" y="321"/>
                      </a:lnTo>
                      <a:cubicBezTo>
                        <a:pt x="187670" y="252"/>
                        <a:pt x="187670" y="138"/>
                        <a:pt x="187579" y="69"/>
                      </a:cubicBezTo>
                      <a:cubicBezTo>
                        <a:pt x="187544" y="24"/>
                        <a:pt x="187499" y="1"/>
                        <a:pt x="18745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" name="Google Shape;104;p14"/>
                <p:cNvSpPr/>
                <p:nvPr/>
              </p:nvSpPr>
              <p:spPr>
                <a:xfrm>
                  <a:off x="937150" y="2104550"/>
                  <a:ext cx="6622775" cy="1510475"/>
                </a:xfrm>
                <a:custGeom>
                  <a:rect b="b" l="l" r="r" t="t"/>
                  <a:pathLst>
                    <a:path extrusionOk="0" h="60419" w="264911">
                      <a:moveTo>
                        <a:pt x="183" y="0"/>
                      </a:moveTo>
                      <a:cubicBezTo>
                        <a:pt x="91" y="0"/>
                        <a:pt x="0" y="69"/>
                        <a:pt x="0" y="183"/>
                      </a:cubicBezTo>
                      <a:cubicBezTo>
                        <a:pt x="0" y="297"/>
                        <a:pt x="91" y="365"/>
                        <a:pt x="183" y="365"/>
                      </a:cubicBezTo>
                      <a:lnTo>
                        <a:pt x="57177" y="365"/>
                      </a:lnTo>
                      <a:lnTo>
                        <a:pt x="70941" y="14129"/>
                      </a:lnTo>
                      <a:lnTo>
                        <a:pt x="129214" y="14129"/>
                      </a:lnTo>
                      <a:lnTo>
                        <a:pt x="175504" y="60419"/>
                      </a:lnTo>
                      <a:lnTo>
                        <a:pt x="203419" y="60419"/>
                      </a:lnTo>
                      <a:lnTo>
                        <a:pt x="232316" y="31499"/>
                      </a:lnTo>
                      <a:lnTo>
                        <a:pt x="264705" y="31499"/>
                      </a:lnTo>
                      <a:cubicBezTo>
                        <a:pt x="264819" y="31499"/>
                        <a:pt x="264911" y="31430"/>
                        <a:pt x="264911" y="31316"/>
                      </a:cubicBezTo>
                      <a:cubicBezTo>
                        <a:pt x="264911" y="31225"/>
                        <a:pt x="264819" y="31134"/>
                        <a:pt x="264705" y="31134"/>
                      </a:cubicBezTo>
                      <a:lnTo>
                        <a:pt x="232156" y="31134"/>
                      </a:lnTo>
                      <a:lnTo>
                        <a:pt x="203259" y="60031"/>
                      </a:lnTo>
                      <a:lnTo>
                        <a:pt x="175664" y="60031"/>
                      </a:lnTo>
                      <a:lnTo>
                        <a:pt x="129374" y="13764"/>
                      </a:lnTo>
                      <a:lnTo>
                        <a:pt x="71101" y="13764"/>
                      </a:lnTo>
                      <a:lnTo>
                        <a:pt x="5733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" name="Google Shape;105;p14"/>
                <p:cNvSpPr/>
                <p:nvPr/>
              </p:nvSpPr>
              <p:spPr>
                <a:xfrm>
                  <a:off x="1664700" y="294775"/>
                  <a:ext cx="3135650" cy="766675"/>
                </a:xfrm>
                <a:custGeom>
                  <a:rect b="b" l="l" r="r" t="t"/>
                  <a:pathLst>
                    <a:path extrusionOk="0" h="30667" w="125426">
                      <a:moveTo>
                        <a:pt x="125014" y="1"/>
                      </a:moveTo>
                      <a:cubicBezTo>
                        <a:pt x="124917" y="1"/>
                        <a:pt x="124820" y="35"/>
                        <a:pt x="124741" y="103"/>
                      </a:cubicBezTo>
                      <a:lnTo>
                        <a:pt x="111936" y="12931"/>
                      </a:lnTo>
                      <a:lnTo>
                        <a:pt x="47020" y="12931"/>
                      </a:lnTo>
                      <a:lnTo>
                        <a:pt x="30016" y="29913"/>
                      </a:lnTo>
                      <a:lnTo>
                        <a:pt x="388" y="29913"/>
                      </a:lnTo>
                      <a:cubicBezTo>
                        <a:pt x="160" y="29913"/>
                        <a:pt x="0" y="30073"/>
                        <a:pt x="0" y="30301"/>
                      </a:cubicBezTo>
                      <a:cubicBezTo>
                        <a:pt x="0" y="30507"/>
                        <a:pt x="160" y="30666"/>
                        <a:pt x="388" y="30666"/>
                      </a:cubicBezTo>
                      <a:lnTo>
                        <a:pt x="30335" y="30666"/>
                      </a:lnTo>
                      <a:lnTo>
                        <a:pt x="47340" y="13685"/>
                      </a:lnTo>
                      <a:lnTo>
                        <a:pt x="112255" y="13685"/>
                      </a:lnTo>
                      <a:lnTo>
                        <a:pt x="125288" y="651"/>
                      </a:lnTo>
                      <a:cubicBezTo>
                        <a:pt x="125425" y="514"/>
                        <a:pt x="125425" y="263"/>
                        <a:pt x="125288" y="103"/>
                      </a:cubicBezTo>
                      <a:cubicBezTo>
                        <a:pt x="125208" y="35"/>
                        <a:pt x="125111" y="1"/>
                        <a:pt x="12501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" name="Google Shape;106;p14"/>
                <p:cNvSpPr/>
                <p:nvPr/>
              </p:nvSpPr>
              <p:spPr>
                <a:xfrm>
                  <a:off x="100600" y="2193550"/>
                  <a:ext cx="3410675" cy="530725"/>
                </a:xfrm>
                <a:custGeom>
                  <a:rect b="b" l="l" r="r" t="t"/>
                  <a:pathLst>
                    <a:path extrusionOk="0" h="21229" w="136427">
                      <a:moveTo>
                        <a:pt x="20748" y="1"/>
                      </a:moveTo>
                      <a:lnTo>
                        <a:pt x="160" y="20589"/>
                      </a:lnTo>
                      <a:cubicBezTo>
                        <a:pt x="0" y="20726"/>
                        <a:pt x="0" y="20977"/>
                        <a:pt x="160" y="21114"/>
                      </a:cubicBezTo>
                      <a:cubicBezTo>
                        <a:pt x="228" y="21205"/>
                        <a:pt x="342" y="21228"/>
                        <a:pt x="434" y="21228"/>
                      </a:cubicBezTo>
                      <a:cubicBezTo>
                        <a:pt x="525" y="21228"/>
                        <a:pt x="616" y="21205"/>
                        <a:pt x="708" y="21114"/>
                      </a:cubicBezTo>
                      <a:lnTo>
                        <a:pt x="21045" y="777"/>
                      </a:lnTo>
                      <a:lnTo>
                        <a:pt x="85390" y="777"/>
                      </a:lnTo>
                      <a:lnTo>
                        <a:pt x="103307" y="18672"/>
                      </a:lnTo>
                      <a:lnTo>
                        <a:pt x="136039" y="18672"/>
                      </a:lnTo>
                      <a:cubicBezTo>
                        <a:pt x="136267" y="18672"/>
                        <a:pt x="136427" y="18512"/>
                        <a:pt x="136427" y="18307"/>
                      </a:cubicBezTo>
                      <a:cubicBezTo>
                        <a:pt x="136427" y="18078"/>
                        <a:pt x="136267" y="17919"/>
                        <a:pt x="136039" y="17919"/>
                      </a:cubicBezTo>
                      <a:lnTo>
                        <a:pt x="103627" y="17919"/>
                      </a:lnTo>
                      <a:lnTo>
                        <a:pt x="8570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" name="Google Shape;107;p14"/>
                <p:cNvSpPr/>
                <p:nvPr/>
              </p:nvSpPr>
              <p:spPr>
                <a:xfrm>
                  <a:off x="106300" y="832600"/>
                  <a:ext cx="2024625" cy="395475"/>
                </a:xfrm>
                <a:custGeom>
                  <a:rect b="b" l="l" r="r" t="t"/>
                  <a:pathLst>
                    <a:path extrusionOk="0" h="15819" w="80985">
                      <a:moveTo>
                        <a:pt x="206" y="1"/>
                      </a:moveTo>
                      <a:cubicBezTo>
                        <a:pt x="92" y="1"/>
                        <a:pt x="0" y="92"/>
                        <a:pt x="0" y="183"/>
                      </a:cubicBezTo>
                      <a:cubicBezTo>
                        <a:pt x="0" y="297"/>
                        <a:pt x="92" y="389"/>
                        <a:pt x="206" y="389"/>
                      </a:cubicBezTo>
                      <a:lnTo>
                        <a:pt x="37297" y="389"/>
                      </a:lnTo>
                      <a:lnTo>
                        <a:pt x="52750" y="15818"/>
                      </a:lnTo>
                      <a:lnTo>
                        <a:pt x="80779" y="15818"/>
                      </a:lnTo>
                      <a:cubicBezTo>
                        <a:pt x="80893" y="15818"/>
                        <a:pt x="80985" y="15727"/>
                        <a:pt x="80985" y="15636"/>
                      </a:cubicBezTo>
                      <a:cubicBezTo>
                        <a:pt x="80985" y="15522"/>
                        <a:pt x="80893" y="15430"/>
                        <a:pt x="80779" y="15430"/>
                      </a:cubicBezTo>
                      <a:lnTo>
                        <a:pt x="52909" y="15430"/>
                      </a:lnTo>
                      <a:lnTo>
                        <a:pt x="3745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" name="Google Shape;108;p14"/>
                <p:cNvSpPr/>
                <p:nvPr/>
              </p:nvSpPr>
              <p:spPr>
                <a:xfrm>
                  <a:off x="24125" y="1108225"/>
                  <a:ext cx="1654850" cy="513025"/>
                </a:xfrm>
                <a:custGeom>
                  <a:rect b="b" l="l" r="r" t="t"/>
                  <a:pathLst>
                    <a:path extrusionOk="0" h="20521" w="66194">
                      <a:moveTo>
                        <a:pt x="183" y="0"/>
                      </a:moveTo>
                      <a:cubicBezTo>
                        <a:pt x="92" y="0"/>
                        <a:pt x="1" y="91"/>
                        <a:pt x="1" y="206"/>
                      </a:cubicBezTo>
                      <a:cubicBezTo>
                        <a:pt x="1" y="297"/>
                        <a:pt x="92" y="388"/>
                        <a:pt x="183" y="388"/>
                      </a:cubicBezTo>
                      <a:lnTo>
                        <a:pt x="25245" y="388"/>
                      </a:lnTo>
                      <a:lnTo>
                        <a:pt x="45377" y="20520"/>
                      </a:lnTo>
                      <a:lnTo>
                        <a:pt x="66011" y="20520"/>
                      </a:lnTo>
                      <a:cubicBezTo>
                        <a:pt x="66103" y="20520"/>
                        <a:pt x="66194" y="20429"/>
                        <a:pt x="66194" y="20337"/>
                      </a:cubicBezTo>
                      <a:cubicBezTo>
                        <a:pt x="66194" y="20223"/>
                        <a:pt x="66103" y="20132"/>
                        <a:pt x="66011" y="20132"/>
                      </a:cubicBezTo>
                      <a:lnTo>
                        <a:pt x="45537" y="20132"/>
                      </a:lnTo>
                      <a:lnTo>
                        <a:pt x="2540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" name="Google Shape;109;p14"/>
                <p:cNvSpPr/>
                <p:nvPr/>
              </p:nvSpPr>
              <p:spPr>
                <a:xfrm>
                  <a:off x="24125" y="1371850"/>
                  <a:ext cx="979225" cy="451975"/>
                </a:xfrm>
                <a:custGeom>
                  <a:rect b="b" l="l" r="r" t="t"/>
                  <a:pathLst>
                    <a:path extrusionOk="0" h="18079" w="39169">
                      <a:moveTo>
                        <a:pt x="183" y="0"/>
                      </a:moveTo>
                      <a:cubicBezTo>
                        <a:pt x="92" y="0"/>
                        <a:pt x="1" y="92"/>
                        <a:pt x="1" y="206"/>
                      </a:cubicBezTo>
                      <a:cubicBezTo>
                        <a:pt x="1" y="297"/>
                        <a:pt x="92" y="388"/>
                        <a:pt x="183" y="388"/>
                      </a:cubicBezTo>
                      <a:lnTo>
                        <a:pt x="21182" y="388"/>
                      </a:lnTo>
                      <a:lnTo>
                        <a:pt x="38826" y="18010"/>
                      </a:lnTo>
                      <a:cubicBezTo>
                        <a:pt x="38849" y="18055"/>
                        <a:pt x="38895" y="18078"/>
                        <a:pt x="38940" y="18078"/>
                      </a:cubicBezTo>
                      <a:cubicBezTo>
                        <a:pt x="39009" y="18078"/>
                        <a:pt x="39055" y="18055"/>
                        <a:pt x="39077" y="18010"/>
                      </a:cubicBezTo>
                      <a:cubicBezTo>
                        <a:pt x="39169" y="17941"/>
                        <a:pt x="39169" y="17827"/>
                        <a:pt x="39077" y="17736"/>
                      </a:cubicBezTo>
                      <a:lnTo>
                        <a:pt x="2134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" name="Google Shape;110;p14"/>
                <p:cNvSpPr/>
                <p:nvPr/>
              </p:nvSpPr>
              <p:spPr>
                <a:xfrm>
                  <a:off x="5585500" y="1408375"/>
                  <a:ext cx="1529900" cy="580350"/>
                </a:xfrm>
                <a:custGeom>
                  <a:rect b="b" l="l" r="r" t="t"/>
                  <a:pathLst>
                    <a:path extrusionOk="0" h="23214" w="61196">
                      <a:moveTo>
                        <a:pt x="49121" y="0"/>
                      </a:moveTo>
                      <a:lnTo>
                        <a:pt x="26661" y="22460"/>
                      </a:lnTo>
                      <a:lnTo>
                        <a:pt x="389" y="22460"/>
                      </a:lnTo>
                      <a:cubicBezTo>
                        <a:pt x="161" y="22460"/>
                        <a:pt x="1" y="22620"/>
                        <a:pt x="1" y="22848"/>
                      </a:cubicBezTo>
                      <a:cubicBezTo>
                        <a:pt x="1" y="23054"/>
                        <a:pt x="161" y="23214"/>
                        <a:pt x="389" y="23214"/>
                      </a:cubicBezTo>
                      <a:lnTo>
                        <a:pt x="26980" y="23214"/>
                      </a:lnTo>
                      <a:lnTo>
                        <a:pt x="49441" y="776"/>
                      </a:lnTo>
                      <a:lnTo>
                        <a:pt x="60808" y="776"/>
                      </a:lnTo>
                      <a:cubicBezTo>
                        <a:pt x="61013" y="776"/>
                        <a:pt x="61196" y="594"/>
                        <a:pt x="61196" y="388"/>
                      </a:cubicBezTo>
                      <a:cubicBezTo>
                        <a:pt x="61196" y="183"/>
                        <a:pt x="61013" y="0"/>
                        <a:pt x="6080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" name="Google Shape;111;p14"/>
                <p:cNvSpPr/>
                <p:nvPr/>
              </p:nvSpPr>
              <p:spPr>
                <a:xfrm>
                  <a:off x="5953000" y="3543100"/>
                  <a:ext cx="134700" cy="134700"/>
                </a:xfrm>
                <a:custGeom>
                  <a:rect b="b" l="l" r="r" t="t"/>
                  <a:pathLst>
                    <a:path extrusionOk="0" h="5388" w="5388">
                      <a:moveTo>
                        <a:pt x="2694" y="366"/>
                      </a:moveTo>
                      <a:cubicBezTo>
                        <a:pt x="3972" y="366"/>
                        <a:pt x="5022" y="1416"/>
                        <a:pt x="5022" y="2694"/>
                      </a:cubicBezTo>
                      <a:cubicBezTo>
                        <a:pt x="5022" y="3949"/>
                        <a:pt x="3972" y="4999"/>
                        <a:pt x="2694" y="4999"/>
                      </a:cubicBezTo>
                      <a:cubicBezTo>
                        <a:pt x="1416" y="4999"/>
                        <a:pt x="388" y="3949"/>
                        <a:pt x="388" y="2694"/>
                      </a:cubicBezTo>
                      <a:cubicBezTo>
                        <a:pt x="388" y="1416"/>
                        <a:pt x="1416" y="366"/>
                        <a:pt x="2694" y="366"/>
                      </a:cubicBezTo>
                      <a:close/>
                      <a:moveTo>
                        <a:pt x="2694" y="1"/>
                      </a:moveTo>
                      <a:cubicBezTo>
                        <a:pt x="1210" y="1"/>
                        <a:pt x="0" y="1187"/>
                        <a:pt x="0" y="2694"/>
                      </a:cubicBezTo>
                      <a:cubicBezTo>
                        <a:pt x="0" y="4178"/>
                        <a:pt x="1210" y="5387"/>
                        <a:pt x="2694" y="5387"/>
                      </a:cubicBezTo>
                      <a:cubicBezTo>
                        <a:pt x="4177" y="5387"/>
                        <a:pt x="5387" y="4178"/>
                        <a:pt x="5387" y="2694"/>
                      </a:cubicBezTo>
                      <a:cubicBezTo>
                        <a:pt x="5387" y="1187"/>
                        <a:pt x="4177" y="1"/>
                        <a:pt x="26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" name="Google Shape;112;p14"/>
                <p:cNvSpPr/>
                <p:nvPr/>
              </p:nvSpPr>
              <p:spPr>
                <a:xfrm>
                  <a:off x="5976400" y="3566500"/>
                  <a:ext cx="87900" cy="87325"/>
                </a:xfrm>
                <a:custGeom>
                  <a:rect b="b" l="l" r="r" t="t"/>
                  <a:pathLst>
                    <a:path extrusionOk="0" h="3493" w="3516">
                      <a:moveTo>
                        <a:pt x="1758" y="0"/>
                      </a:moveTo>
                      <a:cubicBezTo>
                        <a:pt x="799" y="0"/>
                        <a:pt x="0" y="776"/>
                        <a:pt x="0" y="1758"/>
                      </a:cubicBezTo>
                      <a:cubicBezTo>
                        <a:pt x="0" y="2717"/>
                        <a:pt x="799" y="3493"/>
                        <a:pt x="1758" y="3493"/>
                      </a:cubicBezTo>
                      <a:cubicBezTo>
                        <a:pt x="2739" y="3493"/>
                        <a:pt x="3515" y="2717"/>
                        <a:pt x="3515" y="1758"/>
                      </a:cubicBezTo>
                      <a:cubicBezTo>
                        <a:pt x="3515" y="776"/>
                        <a:pt x="2739" y="0"/>
                        <a:pt x="1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" name="Google Shape;113;p14"/>
                <p:cNvSpPr/>
                <p:nvPr/>
              </p:nvSpPr>
              <p:spPr>
                <a:xfrm>
                  <a:off x="5421175" y="2256325"/>
                  <a:ext cx="134700" cy="134700"/>
                </a:xfrm>
                <a:custGeom>
                  <a:rect b="b" l="l" r="r" t="t"/>
                  <a:pathLst>
                    <a:path extrusionOk="0" h="5388" w="5388">
                      <a:moveTo>
                        <a:pt x="2694" y="389"/>
                      </a:moveTo>
                      <a:cubicBezTo>
                        <a:pt x="3972" y="389"/>
                        <a:pt x="4999" y="1416"/>
                        <a:pt x="4999" y="2694"/>
                      </a:cubicBezTo>
                      <a:cubicBezTo>
                        <a:pt x="4999" y="3972"/>
                        <a:pt x="3972" y="5022"/>
                        <a:pt x="2694" y="5022"/>
                      </a:cubicBezTo>
                      <a:cubicBezTo>
                        <a:pt x="1415" y="5022"/>
                        <a:pt x="365" y="3972"/>
                        <a:pt x="365" y="2694"/>
                      </a:cubicBezTo>
                      <a:cubicBezTo>
                        <a:pt x="365" y="1416"/>
                        <a:pt x="1415" y="389"/>
                        <a:pt x="2694" y="389"/>
                      </a:cubicBezTo>
                      <a:close/>
                      <a:moveTo>
                        <a:pt x="2694" y="1"/>
                      </a:moveTo>
                      <a:cubicBezTo>
                        <a:pt x="1210" y="1"/>
                        <a:pt x="0" y="1210"/>
                        <a:pt x="0" y="2694"/>
                      </a:cubicBezTo>
                      <a:cubicBezTo>
                        <a:pt x="0" y="4178"/>
                        <a:pt x="1210" y="5387"/>
                        <a:pt x="2694" y="5387"/>
                      </a:cubicBezTo>
                      <a:cubicBezTo>
                        <a:pt x="4177" y="5387"/>
                        <a:pt x="5387" y="4178"/>
                        <a:pt x="5387" y="2694"/>
                      </a:cubicBezTo>
                      <a:cubicBezTo>
                        <a:pt x="5387" y="1210"/>
                        <a:pt x="4177" y="1"/>
                        <a:pt x="26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" name="Google Shape;114;p14"/>
                <p:cNvSpPr/>
                <p:nvPr/>
              </p:nvSpPr>
              <p:spPr>
                <a:xfrm>
                  <a:off x="5444575" y="2279725"/>
                  <a:ext cx="87900" cy="87900"/>
                </a:xfrm>
                <a:custGeom>
                  <a:rect b="b" l="l" r="r" t="t"/>
                  <a:pathLst>
                    <a:path extrusionOk="0" h="3516" w="3516">
                      <a:moveTo>
                        <a:pt x="1758" y="0"/>
                      </a:moveTo>
                      <a:cubicBezTo>
                        <a:pt x="776" y="0"/>
                        <a:pt x="0" y="799"/>
                        <a:pt x="0" y="1758"/>
                      </a:cubicBezTo>
                      <a:cubicBezTo>
                        <a:pt x="0" y="2739"/>
                        <a:pt x="776" y="3516"/>
                        <a:pt x="1758" y="3516"/>
                      </a:cubicBezTo>
                      <a:cubicBezTo>
                        <a:pt x="2716" y="3516"/>
                        <a:pt x="3515" y="2739"/>
                        <a:pt x="3515" y="1758"/>
                      </a:cubicBezTo>
                      <a:cubicBezTo>
                        <a:pt x="3515" y="799"/>
                        <a:pt x="2716" y="0"/>
                        <a:pt x="1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" name="Google Shape;115;p14"/>
                <p:cNvSpPr/>
                <p:nvPr/>
              </p:nvSpPr>
              <p:spPr>
                <a:xfrm>
                  <a:off x="5459400" y="1912225"/>
                  <a:ext cx="134700" cy="134700"/>
                </a:xfrm>
                <a:custGeom>
                  <a:rect b="b" l="l" r="r" t="t"/>
                  <a:pathLst>
                    <a:path extrusionOk="0" h="5388" w="5388">
                      <a:moveTo>
                        <a:pt x="2694" y="366"/>
                      </a:moveTo>
                      <a:cubicBezTo>
                        <a:pt x="3972" y="366"/>
                        <a:pt x="4999" y="1416"/>
                        <a:pt x="4999" y="2694"/>
                      </a:cubicBezTo>
                      <a:cubicBezTo>
                        <a:pt x="4999" y="3973"/>
                        <a:pt x="3972" y="5000"/>
                        <a:pt x="2694" y="5000"/>
                      </a:cubicBezTo>
                      <a:cubicBezTo>
                        <a:pt x="1416" y="5000"/>
                        <a:pt x="389" y="3973"/>
                        <a:pt x="389" y="2694"/>
                      </a:cubicBezTo>
                      <a:cubicBezTo>
                        <a:pt x="389" y="1416"/>
                        <a:pt x="1416" y="366"/>
                        <a:pt x="2694" y="366"/>
                      </a:cubicBezTo>
                      <a:close/>
                      <a:moveTo>
                        <a:pt x="2694" y="1"/>
                      </a:moveTo>
                      <a:cubicBezTo>
                        <a:pt x="1210" y="1"/>
                        <a:pt x="1" y="1211"/>
                        <a:pt x="1" y="2694"/>
                      </a:cubicBezTo>
                      <a:cubicBezTo>
                        <a:pt x="1" y="4178"/>
                        <a:pt x="1210" y="5388"/>
                        <a:pt x="2694" y="5388"/>
                      </a:cubicBezTo>
                      <a:cubicBezTo>
                        <a:pt x="4178" y="5388"/>
                        <a:pt x="5387" y="4178"/>
                        <a:pt x="5387" y="2694"/>
                      </a:cubicBezTo>
                      <a:cubicBezTo>
                        <a:pt x="5387" y="1211"/>
                        <a:pt x="4178" y="1"/>
                        <a:pt x="26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" name="Google Shape;116;p14"/>
                <p:cNvSpPr/>
                <p:nvPr/>
              </p:nvSpPr>
              <p:spPr>
                <a:xfrm>
                  <a:off x="5482800" y="1935625"/>
                  <a:ext cx="87900" cy="87900"/>
                </a:xfrm>
                <a:custGeom>
                  <a:rect b="b" l="l" r="r" t="t"/>
                  <a:pathLst>
                    <a:path extrusionOk="0" h="3516" w="3516">
                      <a:moveTo>
                        <a:pt x="1758" y="1"/>
                      </a:moveTo>
                      <a:cubicBezTo>
                        <a:pt x="799" y="1"/>
                        <a:pt x="0" y="777"/>
                        <a:pt x="0" y="1758"/>
                      </a:cubicBezTo>
                      <a:cubicBezTo>
                        <a:pt x="0" y="2717"/>
                        <a:pt x="799" y="3516"/>
                        <a:pt x="1758" y="3516"/>
                      </a:cubicBezTo>
                      <a:cubicBezTo>
                        <a:pt x="2739" y="3516"/>
                        <a:pt x="3515" y="2717"/>
                        <a:pt x="3515" y="1758"/>
                      </a:cubicBezTo>
                      <a:cubicBezTo>
                        <a:pt x="3515" y="777"/>
                        <a:pt x="2739" y="1"/>
                        <a:pt x="17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" name="Google Shape;117;p14"/>
                <p:cNvSpPr/>
                <p:nvPr/>
              </p:nvSpPr>
              <p:spPr>
                <a:xfrm>
                  <a:off x="4736975" y="1935625"/>
                  <a:ext cx="87900" cy="87900"/>
                </a:xfrm>
                <a:custGeom>
                  <a:rect b="b" l="l" r="r" t="t"/>
                  <a:pathLst>
                    <a:path extrusionOk="0" h="3516" w="3516">
                      <a:moveTo>
                        <a:pt x="1758" y="1"/>
                      </a:moveTo>
                      <a:cubicBezTo>
                        <a:pt x="777" y="1"/>
                        <a:pt x="1" y="777"/>
                        <a:pt x="1" y="1758"/>
                      </a:cubicBezTo>
                      <a:cubicBezTo>
                        <a:pt x="1" y="2717"/>
                        <a:pt x="777" y="3516"/>
                        <a:pt x="1758" y="3516"/>
                      </a:cubicBezTo>
                      <a:cubicBezTo>
                        <a:pt x="2717" y="3516"/>
                        <a:pt x="3516" y="2717"/>
                        <a:pt x="3516" y="1758"/>
                      </a:cubicBezTo>
                      <a:cubicBezTo>
                        <a:pt x="3516" y="777"/>
                        <a:pt x="2717" y="1"/>
                        <a:pt x="17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" name="Google Shape;118;p14"/>
                <p:cNvSpPr/>
                <p:nvPr/>
              </p:nvSpPr>
              <p:spPr>
                <a:xfrm>
                  <a:off x="7044625" y="2632950"/>
                  <a:ext cx="87900" cy="87325"/>
                </a:xfrm>
                <a:custGeom>
                  <a:rect b="b" l="l" r="r" t="t"/>
                  <a:pathLst>
                    <a:path extrusionOk="0" h="3493" w="3516">
                      <a:moveTo>
                        <a:pt x="1758" y="0"/>
                      </a:moveTo>
                      <a:cubicBezTo>
                        <a:pt x="799" y="0"/>
                        <a:pt x="0" y="776"/>
                        <a:pt x="0" y="1735"/>
                      </a:cubicBezTo>
                      <a:cubicBezTo>
                        <a:pt x="0" y="2716"/>
                        <a:pt x="799" y="3493"/>
                        <a:pt x="1758" y="3493"/>
                      </a:cubicBezTo>
                      <a:cubicBezTo>
                        <a:pt x="2739" y="3493"/>
                        <a:pt x="3515" y="2716"/>
                        <a:pt x="3515" y="1735"/>
                      </a:cubicBezTo>
                      <a:cubicBezTo>
                        <a:pt x="3515" y="776"/>
                        <a:pt x="2739" y="0"/>
                        <a:pt x="1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" name="Google Shape;119;p14"/>
                <p:cNvSpPr/>
                <p:nvPr/>
              </p:nvSpPr>
              <p:spPr>
                <a:xfrm>
                  <a:off x="4222850" y="1085400"/>
                  <a:ext cx="134675" cy="134675"/>
                </a:xfrm>
                <a:custGeom>
                  <a:rect b="b" l="l" r="r" t="t"/>
                  <a:pathLst>
                    <a:path extrusionOk="0" h="5387" w="5387">
                      <a:moveTo>
                        <a:pt x="2694" y="388"/>
                      </a:moveTo>
                      <a:cubicBezTo>
                        <a:pt x="3972" y="388"/>
                        <a:pt x="5022" y="1415"/>
                        <a:pt x="5022" y="2694"/>
                      </a:cubicBezTo>
                      <a:cubicBezTo>
                        <a:pt x="5022" y="3972"/>
                        <a:pt x="3972" y="4999"/>
                        <a:pt x="2694" y="4999"/>
                      </a:cubicBezTo>
                      <a:cubicBezTo>
                        <a:pt x="1415" y="4999"/>
                        <a:pt x="388" y="3972"/>
                        <a:pt x="388" y="2694"/>
                      </a:cubicBezTo>
                      <a:cubicBezTo>
                        <a:pt x="388" y="1415"/>
                        <a:pt x="1415" y="388"/>
                        <a:pt x="2694" y="388"/>
                      </a:cubicBezTo>
                      <a:close/>
                      <a:moveTo>
                        <a:pt x="2694" y="0"/>
                      </a:moveTo>
                      <a:cubicBezTo>
                        <a:pt x="1210" y="0"/>
                        <a:pt x="0" y="1210"/>
                        <a:pt x="0" y="2694"/>
                      </a:cubicBezTo>
                      <a:cubicBezTo>
                        <a:pt x="0" y="4177"/>
                        <a:pt x="1210" y="5387"/>
                        <a:pt x="2694" y="5387"/>
                      </a:cubicBezTo>
                      <a:cubicBezTo>
                        <a:pt x="4177" y="5387"/>
                        <a:pt x="5387" y="4177"/>
                        <a:pt x="5387" y="2694"/>
                      </a:cubicBezTo>
                      <a:cubicBezTo>
                        <a:pt x="5387" y="1210"/>
                        <a:pt x="4177" y="0"/>
                        <a:pt x="26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" name="Google Shape;120;p14"/>
                <p:cNvSpPr/>
                <p:nvPr/>
              </p:nvSpPr>
              <p:spPr>
                <a:xfrm>
                  <a:off x="4246800" y="1108775"/>
                  <a:ext cx="87350" cy="87925"/>
                </a:xfrm>
                <a:custGeom>
                  <a:rect b="b" l="l" r="r" t="t"/>
                  <a:pathLst>
                    <a:path extrusionOk="0" h="3517" w="3494">
                      <a:moveTo>
                        <a:pt x="1736" y="1"/>
                      </a:moveTo>
                      <a:cubicBezTo>
                        <a:pt x="777" y="1"/>
                        <a:pt x="1" y="800"/>
                        <a:pt x="1" y="1759"/>
                      </a:cubicBezTo>
                      <a:cubicBezTo>
                        <a:pt x="1" y="2717"/>
                        <a:pt x="777" y="3516"/>
                        <a:pt x="1736" y="3516"/>
                      </a:cubicBezTo>
                      <a:cubicBezTo>
                        <a:pt x="2717" y="3516"/>
                        <a:pt x="3493" y="2717"/>
                        <a:pt x="3493" y="1759"/>
                      </a:cubicBezTo>
                      <a:cubicBezTo>
                        <a:pt x="3493" y="800"/>
                        <a:pt x="2717" y="1"/>
                        <a:pt x="173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" name="Google Shape;121;p14"/>
                <p:cNvSpPr/>
                <p:nvPr/>
              </p:nvSpPr>
              <p:spPr>
                <a:xfrm>
                  <a:off x="3502700" y="2585000"/>
                  <a:ext cx="134700" cy="134700"/>
                </a:xfrm>
                <a:custGeom>
                  <a:rect b="b" l="l" r="r" t="t"/>
                  <a:pathLst>
                    <a:path extrusionOk="0" h="5388" w="5388">
                      <a:moveTo>
                        <a:pt x="2694" y="389"/>
                      </a:moveTo>
                      <a:cubicBezTo>
                        <a:pt x="3972" y="389"/>
                        <a:pt x="4999" y="1416"/>
                        <a:pt x="4999" y="2694"/>
                      </a:cubicBezTo>
                      <a:cubicBezTo>
                        <a:pt x="4999" y="3973"/>
                        <a:pt x="3972" y="5000"/>
                        <a:pt x="2694" y="5000"/>
                      </a:cubicBezTo>
                      <a:cubicBezTo>
                        <a:pt x="1416" y="5000"/>
                        <a:pt x="389" y="3973"/>
                        <a:pt x="389" y="2694"/>
                      </a:cubicBezTo>
                      <a:cubicBezTo>
                        <a:pt x="389" y="1416"/>
                        <a:pt x="1416" y="389"/>
                        <a:pt x="2694" y="389"/>
                      </a:cubicBezTo>
                      <a:close/>
                      <a:moveTo>
                        <a:pt x="2694" y="1"/>
                      </a:moveTo>
                      <a:cubicBezTo>
                        <a:pt x="1210" y="1"/>
                        <a:pt x="1" y="1211"/>
                        <a:pt x="1" y="2694"/>
                      </a:cubicBezTo>
                      <a:cubicBezTo>
                        <a:pt x="1" y="4178"/>
                        <a:pt x="1210" y="5388"/>
                        <a:pt x="2694" y="5388"/>
                      </a:cubicBezTo>
                      <a:cubicBezTo>
                        <a:pt x="4178" y="5388"/>
                        <a:pt x="5387" y="4178"/>
                        <a:pt x="5387" y="2694"/>
                      </a:cubicBezTo>
                      <a:cubicBezTo>
                        <a:pt x="5387" y="1211"/>
                        <a:pt x="4178" y="1"/>
                        <a:pt x="26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" name="Google Shape;122;p14"/>
                <p:cNvSpPr/>
                <p:nvPr/>
              </p:nvSpPr>
              <p:spPr>
                <a:xfrm>
                  <a:off x="3526100" y="2608400"/>
                  <a:ext cx="87900" cy="87900"/>
                </a:xfrm>
                <a:custGeom>
                  <a:rect b="b" l="l" r="r" t="t"/>
                  <a:pathLst>
                    <a:path extrusionOk="0" h="3516" w="3516">
                      <a:moveTo>
                        <a:pt x="1758" y="1"/>
                      </a:moveTo>
                      <a:cubicBezTo>
                        <a:pt x="776" y="1"/>
                        <a:pt x="0" y="777"/>
                        <a:pt x="0" y="1758"/>
                      </a:cubicBezTo>
                      <a:cubicBezTo>
                        <a:pt x="0" y="2717"/>
                        <a:pt x="776" y="3516"/>
                        <a:pt x="1758" y="3516"/>
                      </a:cubicBezTo>
                      <a:cubicBezTo>
                        <a:pt x="2717" y="3516"/>
                        <a:pt x="3516" y="2717"/>
                        <a:pt x="3516" y="1758"/>
                      </a:cubicBezTo>
                      <a:cubicBezTo>
                        <a:pt x="3516" y="777"/>
                        <a:pt x="2717" y="1"/>
                        <a:pt x="17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" name="Google Shape;123;p14"/>
                <p:cNvSpPr/>
                <p:nvPr/>
              </p:nvSpPr>
              <p:spPr>
                <a:xfrm>
                  <a:off x="2281550" y="1156150"/>
                  <a:ext cx="134700" cy="134700"/>
                </a:xfrm>
                <a:custGeom>
                  <a:rect b="b" l="l" r="r" t="t"/>
                  <a:pathLst>
                    <a:path extrusionOk="0" h="5388" w="5388">
                      <a:moveTo>
                        <a:pt x="2694" y="366"/>
                      </a:moveTo>
                      <a:cubicBezTo>
                        <a:pt x="3972" y="366"/>
                        <a:pt x="4999" y="1416"/>
                        <a:pt x="4999" y="2694"/>
                      </a:cubicBezTo>
                      <a:cubicBezTo>
                        <a:pt x="4999" y="3972"/>
                        <a:pt x="3972" y="4999"/>
                        <a:pt x="2694" y="4999"/>
                      </a:cubicBezTo>
                      <a:cubicBezTo>
                        <a:pt x="1416" y="4999"/>
                        <a:pt x="366" y="3972"/>
                        <a:pt x="366" y="2694"/>
                      </a:cubicBezTo>
                      <a:cubicBezTo>
                        <a:pt x="366" y="1416"/>
                        <a:pt x="1416" y="366"/>
                        <a:pt x="2694" y="366"/>
                      </a:cubicBezTo>
                      <a:close/>
                      <a:moveTo>
                        <a:pt x="2694" y="0"/>
                      </a:moveTo>
                      <a:cubicBezTo>
                        <a:pt x="1210" y="0"/>
                        <a:pt x="0" y="1210"/>
                        <a:pt x="0" y="2694"/>
                      </a:cubicBezTo>
                      <a:cubicBezTo>
                        <a:pt x="0" y="4178"/>
                        <a:pt x="1210" y="5387"/>
                        <a:pt x="2694" y="5387"/>
                      </a:cubicBezTo>
                      <a:cubicBezTo>
                        <a:pt x="4177" y="5387"/>
                        <a:pt x="5387" y="4178"/>
                        <a:pt x="5387" y="2694"/>
                      </a:cubicBezTo>
                      <a:cubicBezTo>
                        <a:pt x="5387" y="1210"/>
                        <a:pt x="4177" y="0"/>
                        <a:pt x="26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" name="Google Shape;124;p14"/>
                <p:cNvSpPr/>
                <p:nvPr/>
              </p:nvSpPr>
              <p:spPr>
                <a:xfrm>
                  <a:off x="2304950" y="1179550"/>
                  <a:ext cx="87325" cy="87900"/>
                </a:xfrm>
                <a:custGeom>
                  <a:rect b="b" l="l" r="r" t="t"/>
                  <a:pathLst>
                    <a:path extrusionOk="0" h="3516" w="3493">
                      <a:moveTo>
                        <a:pt x="1758" y="0"/>
                      </a:moveTo>
                      <a:cubicBezTo>
                        <a:pt x="776" y="0"/>
                        <a:pt x="0" y="776"/>
                        <a:pt x="0" y="1758"/>
                      </a:cubicBezTo>
                      <a:cubicBezTo>
                        <a:pt x="0" y="2717"/>
                        <a:pt x="776" y="3515"/>
                        <a:pt x="1758" y="3515"/>
                      </a:cubicBezTo>
                      <a:cubicBezTo>
                        <a:pt x="2716" y="3515"/>
                        <a:pt x="3493" y="2717"/>
                        <a:pt x="3493" y="1758"/>
                      </a:cubicBezTo>
                      <a:cubicBezTo>
                        <a:pt x="3493" y="776"/>
                        <a:pt x="2716" y="0"/>
                        <a:pt x="1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" name="Google Shape;125;p14"/>
                <p:cNvSpPr/>
                <p:nvPr/>
              </p:nvSpPr>
              <p:spPr>
                <a:xfrm>
                  <a:off x="1577950" y="1004925"/>
                  <a:ext cx="94750" cy="94750"/>
                </a:xfrm>
                <a:custGeom>
                  <a:rect b="b" l="l" r="r" t="t"/>
                  <a:pathLst>
                    <a:path extrusionOk="0" h="3790" w="3790">
                      <a:moveTo>
                        <a:pt x="1895" y="366"/>
                      </a:moveTo>
                      <a:cubicBezTo>
                        <a:pt x="2717" y="366"/>
                        <a:pt x="3402" y="1051"/>
                        <a:pt x="3402" y="1895"/>
                      </a:cubicBezTo>
                      <a:cubicBezTo>
                        <a:pt x="3402" y="2717"/>
                        <a:pt x="2717" y="3402"/>
                        <a:pt x="1895" y="3402"/>
                      </a:cubicBezTo>
                      <a:cubicBezTo>
                        <a:pt x="1051" y="3402"/>
                        <a:pt x="366" y="2717"/>
                        <a:pt x="366" y="1895"/>
                      </a:cubicBezTo>
                      <a:cubicBezTo>
                        <a:pt x="366" y="1051"/>
                        <a:pt x="1051" y="366"/>
                        <a:pt x="1895" y="366"/>
                      </a:cubicBezTo>
                      <a:close/>
                      <a:moveTo>
                        <a:pt x="1895" y="1"/>
                      </a:moveTo>
                      <a:cubicBezTo>
                        <a:pt x="845" y="1"/>
                        <a:pt x="1" y="845"/>
                        <a:pt x="1" y="1895"/>
                      </a:cubicBezTo>
                      <a:cubicBezTo>
                        <a:pt x="1" y="2922"/>
                        <a:pt x="845" y="3790"/>
                        <a:pt x="1895" y="3790"/>
                      </a:cubicBezTo>
                      <a:cubicBezTo>
                        <a:pt x="2922" y="3790"/>
                        <a:pt x="3790" y="2922"/>
                        <a:pt x="3790" y="1895"/>
                      </a:cubicBezTo>
                      <a:cubicBezTo>
                        <a:pt x="3790" y="845"/>
                        <a:pt x="2922" y="1"/>
                        <a:pt x="189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" name="Google Shape;126;p14"/>
                <p:cNvSpPr/>
                <p:nvPr/>
              </p:nvSpPr>
              <p:spPr>
                <a:xfrm>
                  <a:off x="1595075" y="1022050"/>
                  <a:ext cx="59950" cy="59950"/>
                </a:xfrm>
                <a:custGeom>
                  <a:rect b="b" l="l" r="r" t="t"/>
                  <a:pathLst>
                    <a:path extrusionOk="0" h="2398" w="2398">
                      <a:moveTo>
                        <a:pt x="1210" y="1"/>
                      </a:moveTo>
                      <a:cubicBezTo>
                        <a:pt x="548" y="1"/>
                        <a:pt x="1" y="548"/>
                        <a:pt x="1" y="1210"/>
                      </a:cubicBezTo>
                      <a:cubicBezTo>
                        <a:pt x="1" y="1872"/>
                        <a:pt x="548" y="2397"/>
                        <a:pt x="1210" y="2397"/>
                      </a:cubicBezTo>
                      <a:cubicBezTo>
                        <a:pt x="1872" y="2397"/>
                        <a:pt x="2397" y="1872"/>
                        <a:pt x="2397" y="1210"/>
                      </a:cubicBezTo>
                      <a:cubicBezTo>
                        <a:pt x="2397" y="548"/>
                        <a:pt x="1872" y="1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" name="Google Shape;127;p14"/>
                <p:cNvSpPr/>
                <p:nvPr/>
              </p:nvSpPr>
              <p:spPr>
                <a:xfrm>
                  <a:off x="2892125" y="1170425"/>
                  <a:ext cx="106150" cy="106150"/>
                </a:xfrm>
                <a:custGeom>
                  <a:rect b="b" l="l" r="r" t="t"/>
                  <a:pathLst>
                    <a:path extrusionOk="0" h="4246" w="4246">
                      <a:moveTo>
                        <a:pt x="2123" y="0"/>
                      </a:moveTo>
                      <a:cubicBezTo>
                        <a:pt x="959" y="0"/>
                        <a:pt x="0" y="936"/>
                        <a:pt x="0" y="2123"/>
                      </a:cubicBezTo>
                      <a:cubicBezTo>
                        <a:pt x="0" y="3287"/>
                        <a:pt x="959" y="4246"/>
                        <a:pt x="2123" y="4246"/>
                      </a:cubicBezTo>
                      <a:cubicBezTo>
                        <a:pt x="3310" y="4246"/>
                        <a:pt x="4246" y="3287"/>
                        <a:pt x="4246" y="2123"/>
                      </a:cubicBezTo>
                      <a:cubicBezTo>
                        <a:pt x="4246" y="936"/>
                        <a:pt x="3310" y="0"/>
                        <a:pt x="2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" name="Google Shape;128;p14"/>
                <p:cNvSpPr/>
                <p:nvPr/>
              </p:nvSpPr>
              <p:spPr>
                <a:xfrm>
                  <a:off x="7004675" y="1366150"/>
                  <a:ext cx="106150" cy="106150"/>
                </a:xfrm>
                <a:custGeom>
                  <a:rect b="b" l="l" r="r" t="t"/>
                  <a:pathLst>
                    <a:path extrusionOk="0" h="4246" w="4246">
                      <a:moveTo>
                        <a:pt x="2123" y="0"/>
                      </a:moveTo>
                      <a:cubicBezTo>
                        <a:pt x="936" y="0"/>
                        <a:pt x="0" y="959"/>
                        <a:pt x="0" y="2123"/>
                      </a:cubicBezTo>
                      <a:cubicBezTo>
                        <a:pt x="0" y="3310"/>
                        <a:pt x="936" y="4246"/>
                        <a:pt x="2123" y="4246"/>
                      </a:cubicBezTo>
                      <a:cubicBezTo>
                        <a:pt x="3287" y="4246"/>
                        <a:pt x="4246" y="3310"/>
                        <a:pt x="4246" y="2123"/>
                      </a:cubicBezTo>
                      <a:cubicBezTo>
                        <a:pt x="4246" y="959"/>
                        <a:pt x="3287" y="0"/>
                        <a:pt x="2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" name="Google Shape;129;p14"/>
                <p:cNvSpPr/>
                <p:nvPr/>
              </p:nvSpPr>
              <p:spPr>
                <a:xfrm>
                  <a:off x="6446600" y="2270600"/>
                  <a:ext cx="106150" cy="106150"/>
                </a:xfrm>
                <a:custGeom>
                  <a:rect b="b" l="l" r="r" t="t"/>
                  <a:pathLst>
                    <a:path extrusionOk="0" h="4246" w="4246">
                      <a:moveTo>
                        <a:pt x="2123" y="0"/>
                      </a:moveTo>
                      <a:cubicBezTo>
                        <a:pt x="959" y="0"/>
                        <a:pt x="0" y="959"/>
                        <a:pt x="0" y="2123"/>
                      </a:cubicBezTo>
                      <a:cubicBezTo>
                        <a:pt x="0" y="3310"/>
                        <a:pt x="959" y="4246"/>
                        <a:pt x="2123" y="4246"/>
                      </a:cubicBezTo>
                      <a:cubicBezTo>
                        <a:pt x="3310" y="4246"/>
                        <a:pt x="4246" y="3310"/>
                        <a:pt x="4246" y="2123"/>
                      </a:cubicBezTo>
                      <a:cubicBezTo>
                        <a:pt x="4246" y="959"/>
                        <a:pt x="3310" y="0"/>
                        <a:pt x="212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" name="Google Shape;130;p14"/>
                <p:cNvSpPr/>
                <p:nvPr/>
              </p:nvSpPr>
              <p:spPr>
                <a:xfrm>
                  <a:off x="6258275" y="3300575"/>
                  <a:ext cx="69650" cy="69650"/>
                </a:xfrm>
                <a:custGeom>
                  <a:rect b="b" l="l" r="r" t="t"/>
                  <a:pathLst>
                    <a:path extrusionOk="0" h="2786" w="2786">
                      <a:moveTo>
                        <a:pt x="1393" y="1"/>
                      </a:moveTo>
                      <a:cubicBezTo>
                        <a:pt x="617" y="1"/>
                        <a:pt x="1" y="617"/>
                        <a:pt x="1" y="1393"/>
                      </a:cubicBezTo>
                      <a:cubicBezTo>
                        <a:pt x="1" y="2146"/>
                        <a:pt x="617" y="2786"/>
                        <a:pt x="1393" y="2786"/>
                      </a:cubicBezTo>
                      <a:cubicBezTo>
                        <a:pt x="2169" y="2786"/>
                        <a:pt x="2786" y="2146"/>
                        <a:pt x="2786" y="1393"/>
                      </a:cubicBezTo>
                      <a:cubicBezTo>
                        <a:pt x="2786" y="617"/>
                        <a:pt x="2169" y="1"/>
                        <a:pt x="139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" name="Google Shape;131;p14"/>
                <p:cNvSpPr/>
                <p:nvPr/>
              </p:nvSpPr>
              <p:spPr>
                <a:xfrm>
                  <a:off x="4746100" y="3030675"/>
                  <a:ext cx="69650" cy="69075"/>
                </a:xfrm>
                <a:custGeom>
                  <a:rect b="b" l="l" r="r" t="t"/>
                  <a:pathLst>
                    <a:path extrusionOk="0" h="2763" w="2786">
                      <a:moveTo>
                        <a:pt x="1393" y="0"/>
                      </a:moveTo>
                      <a:cubicBezTo>
                        <a:pt x="617" y="0"/>
                        <a:pt x="1" y="617"/>
                        <a:pt x="1" y="1393"/>
                      </a:cubicBezTo>
                      <a:cubicBezTo>
                        <a:pt x="1" y="2146"/>
                        <a:pt x="617" y="2762"/>
                        <a:pt x="1393" y="2762"/>
                      </a:cubicBezTo>
                      <a:cubicBezTo>
                        <a:pt x="2169" y="2762"/>
                        <a:pt x="2786" y="2146"/>
                        <a:pt x="2786" y="1393"/>
                      </a:cubicBezTo>
                      <a:cubicBezTo>
                        <a:pt x="2786" y="617"/>
                        <a:pt x="2169" y="0"/>
                        <a:pt x="139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" name="Google Shape;132;p14"/>
                <p:cNvSpPr/>
                <p:nvPr/>
              </p:nvSpPr>
              <p:spPr>
                <a:xfrm>
                  <a:off x="5111875" y="1378700"/>
                  <a:ext cx="106175" cy="106150"/>
                </a:xfrm>
                <a:custGeom>
                  <a:rect b="b" l="l" r="r" t="t"/>
                  <a:pathLst>
                    <a:path extrusionOk="0" h="4246" w="4247">
                      <a:moveTo>
                        <a:pt x="2124" y="0"/>
                      </a:moveTo>
                      <a:cubicBezTo>
                        <a:pt x="960" y="0"/>
                        <a:pt x="1" y="959"/>
                        <a:pt x="1" y="2123"/>
                      </a:cubicBezTo>
                      <a:cubicBezTo>
                        <a:pt x="1" y="3310"/>
                        <a:pt x="960" y="4246"/>
                        <a:pt x="2124" y="4246"/>
                      </a:cubicBezTo>
                      <a:cubicBezTo>
                        <a:pt x="3288" y="4246"/>
                        <a:pt x="4246" y="3310"/>
                        <a:pt x="4246" y="2123"/>
                      </a:cubicBezTo>
                      <a:cubicBezTo>
                        <a:pt x="4246" y="959"/>
                        <a:pt x="3288" y="0"/>
                        <a:pt x="21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" name="Google Shape;133;p14"/>
                <p:cNvSpPr/>
                <p:nvPr/>
              </p:nvSpPr>
              <p:spPr>
                <a:xfrm>
                  <a:off x="5692225" y="1404950"/>
                  <a:ext cx="75350" cy="74775"/>
                </a:xfrm>
                <a:custGeom>
                  <a:rect b="b" l="l" r="r" t="t"/>
                  <a:pathLst>
                    <a:path extrusionOk="0" h="2991" w="3014">
                      <a:moveTo>
                        <a:pt x="1507" y="0"/>
                      </a:moveTo>
                      <a:cubicBezTo>
                        <a:pt x="685" y="0"/>
                        <a:pt x="0" y="662"/>
                        <a:pt x="0" y="1507"/>
                      </a:cubicBezTo>
                      <a:cubicBezTo>
                        <a:pt x="0" y="2328"/>
                        <a:pt x="685" y="2990"/>
                        <a:pt x="1507" y="2990"/>
                      </a:cubicBezTo>
                      <a:cubicBezTo>
                        <a:pt x="2328" y="2990"/>
                        <a:pt x="3013" y="2328"/>
                        <a:pt x="3013" y="1507"/>
                      </a:cubicBezTo>
                      <a:cubicBezTo>
                        <a:pt x="3013" y="662"/>
                        <a:pt x="2328" y="0"/>
                        <a:pt x="150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" name="Google Shape;134;p14"/>
                <p:cNvSpPr/>
                <p:nvPr/>
              </p:nvSpPr>
              <p:spPr>
                <a:xfrm>
                  <a:off x="5821750" y="1469425"/>
                  <a:ext cx="79350" cy="79350"/>
                </a:xfrm>
                <a:custGeom>
                  <a:rect b="b" l="l" r="r" t="t"/>
                  <a:pathLst>
                    <a:path extrusionOk="0" h="3174" w="3174">
                      <a:moveTo>
                        <a:pt x="1598" y="1"/>
                      </a:moveTo>
                      <a:cubicBezTo>
                        <a:pt x="708" y="1"/>
                        <a:pt x="1" y="708"/>
                        <a:pt x="1" y="1575"/>
                      </a:cubicBezTo>
                      <a:cubicBezTo>
                        <a:pt x="1" y="2466"/>
                        <a:pt x="708" y="3173"/>
                        <a:pt x="1598" y="3173"/>
                      </a:cubicBezTo>
                      <a:cubicBezTo>
                        <a:pt x="2466" y="3173"/>
                        <a:pt x="3173" y="2466"/>
                        <a:pt x="3173" y="1575"/>
                      </a:cubicBezTo>
                      <a:cubicBezTo>
                        <a:pt x="3173" y="708"/>
                        <a:pt x="2466" y="1"/>
                        <a:pt x="159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" name="Google Shape;135;p14"/>
                <p:cNvSpPr/>
                <p:nvPr/>
              </p:nvSpPr>
              <p:spPr>
                <a:xfrm>
                  <a:off x="3572900" y="2384150"/>
                  <a:ext cx="139825" cy="139250"/>
                </a:xfrm>
                <a:custGeom>
                  <a:rect b="b" l="l" r="r" t="t"/>
                  <a:pathLst>
                    <a:path extrusionOk="0" h="5570" w="5593">
                      <a:moveTo>
                        <a:pt x="2808" y="0"/>
                      </a:moveTo>
                      <a:cubicBezTo>
                        <a:pt x="1255" y="0"/>
                        <a:pt x="0" y="1233"/>
                        <a:pt x="0" y="2785"/>
                      </a:cubicBezTo>
                      <a:cubicBezTo>
                        <a:pt x="0" y="4314"/>
                        <a:pt x="1255" y="5570"/>
                        <a:pt x="2808" y="5570"/>
                      </a:cubicBezTo>
                      <a:cubicBezTo>
                        <a:pt x="4337" y="5570"/>
                        <a:pt x="5592" y="4314"/>
                        <a:pt x="5592" y="2785"/>
                      </a:cubicBezTo>
                      <a:cubicBezTo>
                        <a:pt x="5592" y="1233"/>
                        <a:pt x="4337" y="0"/>
                        <a:pt x="280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" name="Google Shape;136;p14"/>
                <p:cNvSpPr/>
                <p:nvPr/>
              </p:nvSpPr>
              <p:spPr>
                <a:xfrm>
                  <a:off x="5419450" y="2995300"/>
                  <a:ext cx="139825" cy="139825"/>
                </a:xfrm>
                <a:custGeom>
                  <a:rect b="b" l="l" r="r" t="t"/>
                  <a:pathLst>
                    <a:path extrusionOk="0" h="5593" w="5593">
                      <a:moveTo>
                        <a:pt x="2785" y="0"/>
                      </a:moveTo>
                      <a:cubicBezTo>
                        <a:pt x="1256" y="0"/>
                        <a:pt x="1" y="1256"/>
                        <a:pt x="1" y="2808"/>
                      </a:cubicBezTo>
                      <a:cubicBezTo>
                        <a:pt x="1" y="4337"/>
                        <a:pt x="1256" y="5592"/>
                        <a:pt x="2785" y="5592"/>
                      </a:cubicBezTo>
                      <a:cubicBezTo>
                        <a:pt x="4338" y="5592"/>
                        <a:pt x="5593" y="4337"/>
                        <a:pt x="5593" y="2808"/>
                      </a:cubicBezTo>
                      <a:cubicBezTo>
                        <a:pt x="5593" y="1256"/>
                        <a:pt x="4338" y="0"/>
                        <a:pt x="278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" name="Google Shape;137;p14"/>
                <p:cNvSpPr/>
                <p:nvPr/>
              </p:nvSpPr>
              <p:spPr>
                <a:xfrm>
                  <a:off x="3311550" y="1787275"/>
                  <a:ext cx="65075" cy="65075"/>
                </a:xfrm>
                <a:custGeom>
                  <a:rect b="b" l="l" r="r" t="t"/>
                  <a:pathLst>
                    <a:path extrusionOk="0" h="2603" w="2603">
                      <a:moveTo>
                        <a:pt x="1301" y="0"/>
                      </a:moveTo>
                      <a:cubicBezTo>
                        <a:pt x="594" y="0"/>
                        <a:pt x="0" y="571"/>
                        <a:pt x="0" y="1301"/>
                      </a:cubicBezTo>
                      <a:cubicBezTo>
                        <a:pt x="0" y="2009"/>
                        <a:pt x="594" y="2602"/>
                        <a:pt x="1301" y="2602"/>
                      </a:cubicBezTo>
                      <a:cubicBezTo>
                        <a:pt x="2009" y="2602"/>
                        <a:pt x="2602" y="2009"/>
                        <a:pt x="2602" y="1301"/>
                      </a:cubicBezTo>
                      <a:cubicBezTo>
                        <a:pt x="2602" y="571"/>
                        <a:pt x="2009" y="0"/>
                        <a:pt x="130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" name="Google Shape;138;p14"/>
                <p:cNvSpPr/>
                <p:nvPr/>
              </p:nvSpPr>
              <p:spPr>
                <a:xfrm>
                  <a:off x="3501550" y="1519075"/>
                  <a:ext cx="143825" cy="144400"/>
                </a:xfrm>
                <a:custGeom>
                  <a:rect b="b" l="l" r="r" t="t"/>
                  <a:pathLst>
                    <a:path extrusionOk="0" h="5776" w="5753">
                      <a:moveTo>
                        <a:pt x="2877" y="388"/>
                      </a:moveTo>
                      <a:cubicBezTo>
                        <a:pt x="4246" y="388"/>
                        <a:pt x="5388" y="1507"/>
                        <a:pt x="5388" y="2899"/>
                      </a:cubicBezTo>
                      <a:cubicBezTo>
                        <a:pt x="5388" y="4269"/>
                        <a:pt x="4246" y="5410"/>
                        <a:pt x="2877" y="5410"/>
                      </a:cubicBezTo>
                      <a:cubicBezTo>
                        <a:pt x="1485" y="5410"/>
                        <a:pt x="366" y="4269"/>
                        <a:pt x="366" y="2899"/>
                      </a:cubicBezTo>
                      <a:cubicBezTo>
                        <a:pt x="366" y="1507"/>
                        <a:pt x="1485" y="388"/>
                        <a:pt x="2877" y="388"/>
                      </a:cubicBezTo>
                      <a:close/>
                      <a:moveTo>
                        <a:pt x="2877" y="0"/>
                      </a:moveTo>
                      <a:cubicBezTo>
                        <a:pt x="1279" y="0"/>
                        <a:pt x="1" y="1301"/>
                        <a:pt x="1" y="2899"/>
                      </a:cubicBezTo>
                      <a:cubicBezTo>
                        <a:pt x="1" y="4497"/>
                        <a:pt x="1279" y="5775"/>
                        <a:pt x="2877" y="5775"/>
                      </a:cubicBezTo>
                      <a:cubicBezTo>
                        <a:pt x="4475" y="5775"/>
                        <a:pt x="5753" y="4497"/>
                        <a:pt x="5753" y="2899"/>
                      </a:cubicBezTo>
                      <a:cubicBezTo>
                        <a:pt x="5753" y="1301"/>
                        <a:pt x="4475" y="0"/>
                        <a:pt x="287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" name="Google Shape;139;p14"/>
                <p:cNvSpPr/>
                <p:nvPr/>
              </p:nvSpPr>
              <p:spPr>
                <a:xfrm>
                  <a:off x="3526675" y="1544750"/>
                  <a:ext cx="93600" cy="93050"/>
                </a:xfrm>
                <a:custGeom>
                  <a:rect b="b" l="l" r="r" t="t"/>
                  <a:pathLst>
                    <a:path extrusionOk="0" h="3722" w="3744">
                      <a:moveTo>
                        <a:pt x="1872" y="0"/>
                      </a:moveTo>
                      <a:cubicBezTo>
                        <a:pt x="845" y="0"/>
                        <a:pt x="0" y="845"/>
                        <a:pt x="0" y="1872"/>
                      </a:cubicBezTo>
                      <a:cubicBezTo>
                        <a:pt x="0" y="2899"/>
                        <a:pt x="845" y="3721"/>
                        <a:pt x="1872" y="3721"/>
                      </a:cubicBezTo>
                      <a:cubicBezTo>
                        <a:pt x="2899" y="3721"/>
                        <a:pt x="3744" y="2899"/>
                        <a:pt x="3744" y="1872"/>
                      </a:cubicBezTo>
                      <a:cubicBezTo>
                        <a:pt x="3744" y="845"/>
                        <a:pt x="2899" y="0"/>
                        <a:pt x="187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" name="Google Shape;140;p14"/>
                <p:cNvSpPr/>
                <p:nvPr/>
              </p:nvSpPr>
              <p:spPr>
                <a:xfrm>
                  <a:off x="1930050" y="1563575"/>
                  <a:ext cx="106150" cy="106175"/>
                </a:xfrm>
                <a:custGeom>
                  <a:rect b="b" l="l" r="r" t="t"/>
                  <a:pathLst>
                    <a:path extrusionOk="0" h="4247" w="4246">
                      <a:moveTo>
                        <a:pt x="2123" y="1"/>
                      </a:moveTo>
                      <a:cubicBezTo>
                        <a:pt x="959" y="1"/>
                        <a:pt x="0" y="937"/>
                        <a:pt x="0" y="2123"/>
                      </a:cubicBezTo>
                      <a:cubicBezTo>
                        <a:pt x="0" y="3288"/>
                        <a:pt x="959" y="4246"/>
                        <a:pt x="2123" y="4246"/>
                      </a:cubicBezTo>
                      <a:cubicBezTo>
                        <a:pt x="3310" y="4246"/>
                        <a:pt x="4246" y="3288"/>
                        <a:pt x="4246" y="2123"/>
                      </a:cubicBezTo>
                      <a:cubicBezTo>
                        <a:pt x="4246" y="937"/>
                        <a:pt x="3310" y="1"/>
                        <a:pt x="21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" name="Google Shape;141;p14"/>
                <p:cNvSpPr/>
                <p:nvPr/>
              </p:nvSpPr>
              <p:spPr>
                <a:xfrm>
                  <a:off x="1621325" y="1563575"/>
                  <a:ext cx="106175" cy="106175"/>
                </a:xfrm>
                <a:custGeom>
                  <a:rect b="b" l="l" r="r" t="t"/>
                  <a:pathLst>
                    <a:path extrusionOk="0" h="4247" w="4247">
                      <a:moveTo>
                        <a:pt x="2123" y="1"/>
                      </a:moveTo>
                      <a:cubicBezTo>
                        <a:pt x="936" y="1"/>
                        <a:pt x="1" y="937"/>
                        <a:pt x="1" y="2123"/>
                      </a:cubicBezTo>
                      <a:cubicBezTo>
                        <a:pt x="1" y="3288"/>
                        <a:pt x="936" y="4246"/>
                        <a:pt x="2123" y="4246"/>
                      </a:cubicBezTo>
                      <a:cubicBezTo>
                        <a:pt x="3287" y="4246"/>
                        <a:pt x="4246" y="3288"/>
                        <a:pt x="4246" y="2123"/>
                      </a:cubicBezTo>
                      <a:cubicBezTo>
                        <a:pt x="4246" y="937"/>
                        <a:pt x="3287" y="1"/>
                        <a:pt x="21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2" name="Google Shape;142;p14"/>
                <p:cNvSpPr/>
                <p:nvPr/>
              </p:nvSpPr>
              <p:spPr>
                <a:xfrm>
                  <a:off x="944550" y="1765575"/>
                  <a:ext cx="106175" cy="106175"/>
                </a:xfrm>
                <a:custGeom>
                  <a:rect b="b" l="l" r="r" t="t"/>
                  <a:pathLst>
                    <a:path extrusionOk="0" h="4247" w="4247">
                      <a:moveTo>
                        <a:pt x="2123" y="1"/>
                      </a:moveTo>
                      <a:cubicBezTo>
                        <a:pt x="959" y="1"/>
                        <a:pt x="1" y="960"/>
                        <a:pt x="1" y="2124"/>
                      </a:cubicBezTo>
                      <a:cubicBezTo>
                        <a:pt x="1" y="3311"/>
                        <a:pt x="959" y="4246"/>
                        <a:pt x="2123" y="4246"/>
                      </a:cubicBezTo>
                      <a:cubicBezTo>
                        <a:pt x="3310" y="4246"/>
                        <a:pt x="4246" y="3311"/>
                        <a:pt x="4246" y="2124"/>
                      </a:cubicBezTo>
                      <a:cubicBezTo>
                        <a:pt x="4246" y="960"/>
                        <a:pt x="3310" y="1"/>
                        <a:pt x="21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3" name="Google Shape;143;p14"/>
                <p:cNvSpPr/>
                <p:nvPr/>
              </p:nvSpPr>
              <p:spPr>
                <a:xfrm>
                  <a:off x="-572625" y="2889150"/>
                  <a:ext cx="106150" cy="106150"/>
                </a:xfrm>
                <a:custGeom>
                  <a:rect b="b" l="l" r="r" t="t"/>
                  <a:pathLst>
                    <a:path extrusionOk="0" h="4246" w="4246">
                      <a:moveTo>
                        <a:pt x="2123" y="0"/>
                      </a:moveTo>
                      <a:cubicBezTo>
                        <a:pt x="959" y="0"/>
                        <a:pt x="0" y="936"/>
                        <a:pt x="0" y="2123"/>
                      </a:cubicBezTo>
                      <a:cubicBezTo>
                        <a:pt x="0" y="3287"/>
                        <a:pt x="959" y="4246"/>
                        <a:pt x="2123" y="4246"/>
                      </a:cubicBezTo>
                      <a:cubicBezTo>
                        <a:pt x="3287" y="4246"/>
                        <a:pt x="4246" y="3287"/>
                        <a:pt x="4246" y="2123"/>
                      </a:cubicBezTo>
                      <a:cubicBezTo>
                        <a:pt x="4246" y="936"/>
                        <a:pt x="3287" y="0"/>
                        <a:pt x="2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4" name="Google Shape;144;p14"/>
                <p:cNvSpPr/>
                <p:nvPr/>
              </p:nvSpPr>
              <p:spPr>
                <a:xfrm>
                  <a:off x="3168300" y="1186975"/>
                  <a:ext cx="72500" cy="73050"/>
                </a:xfrm>
                <a:custGeom>
                  <a:rect b="b" l="l" r="r" t="t"/>
                  <a:pathLst>
                    <a:path extrusionOk="0" h="2922" w="2900">
                      <a:moveTo>
                        <a:pt x="1462" y="0"/>
                      </a:moveTo>
                      <a:cubicBezTo>
                        <a:pt x="640" y="0"/>
                        <a:pt x="1" y="639"/>
                        <a:pt x="1" y="1461"/>
                      </a:cubicBezTo>
                      <a:cubicBezTo>
                        <a:pt x="1" y="2260"/>
                        <a:pt x="640" y="2922"/>
                        <a:pt x="1462" y="2922"/>
                      </a:cubicBezTo>
                      <a:cubicBezTo>
                        <a:pt x="2261" y="2922"/>
                        <a:pt x="2900" y="2260"/>
                        <a:pt x="2900" y="1461"/>
                      </a:cubicBezTo>
                      <a:cubicBezTo>
                        <a:pt x="2900" y="639"/>
                        <a:pt x="2261" y="0"/>
                        <a:pt x="146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5" name="Google Shape;145;p14"/>
                <p:cNvSpPr/>
                <p:nvPr/>
              </p:nvSpPr>
              <p:spPr>
                <a:xfrm>
                  <a:off x="1238425" y="1362725"/>
                  <a:ext cx="73075" cy="73050"/>
                </a:xfrm>
                <a:custGeom>
                  <a:rect b="b" l="l" r="r" t="t"/>
                  <a:pathLst>
                    <a:path extrusionOk="0" h="2922" w="2923">
                      <a:moveTo>
                        <a:pt x="1462" y="0"/>
                      </a:moveTo>
                      <a:cubicBezTo>
                        <a:pt x="640" y="0"/>
                        <a:pt x="1" y="662"/>
                        <a:pt x="1" y="1461"/>
                      </a:cubicBezTo>
                      <a:cubicBezTo>
                        <a:pt x="1" y="2260"/>
                        <a:pt x="640" y="2922"/>
                        <a:pt x="1462" y="2922"/>
                      </a:cubicBezTo>
                      <a:cubicBezTo>
                        <a:pt x="2260" y="2922"/>
                        <a:pt x="2922" y="2260"/>
                        <a:pt x="2922" y="1461"/>
                      </a:cubicBezTo>
                      <a:cubicBezTo>
                        <a:pt x="2922" y="662"/>
                        <a:pt x="2260" y="0"/>
                        <a:pt x="146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" name="Google Shape;146;p14"/>
                <p:cNvSpPr/>
                <p:nvPr/>
              </p:nvSpPr>
              <p:spPr>
                <a:xfrm>
                  <a:off x="2281550" y="832600"/>
                  <a:ext cx="2995850" cy="9725"/>
                </a:xfrm>
                <a:custGeom>
                  <a:rect b="b" l="l" r="r" t="t"/>
                  <a:pathLst>
                    <a:path extrusionOk="0" h="389" w="119834">
                      <a:moveTo>
                        <a:pt x="183" y="1"/>
                      </a:moveTo>
                      <a:cubicBezTo>
                        <a:pt x="69" y="1"/>
                        <a:pt x="0" y="92"/>
                        <a:pt x="0" y="183"/>
                      </a:cubicBezTo>
                      <a:cubicBezTo>
                        <a:pt x="0" y="297"/>
                        <a:pt x="69" y="389"/>
                        <a:pt x="183" y="389"/>
                      </a:cubicBezTo>
                      <a:lnTo>
                        <a:pt x="119628" y="389"/>
                      </a:lnTo>
                      <a:cubicBezTo>
                        <a:pt x="119742" y="389"/>
                        <a:pt x="119833" y="297"/>
                        <a:pt x="119833" y="183"/>
                      </a:cubicBezTo>
                      <a:cubicBezTo>
                        <a:pt x="119833" y="92"/>
                        <a:pt x="119742" y="1"/>
                        <a:pt x="11962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" name="Google Shape;147;p14"/>
                <p:cNvSpPr/>
                <p:nvPr/>
              </p:nvSpPr>
              <p:spPr>
                <a:xfrm>
                  <a:off x="2222775" y="800650"/>
                  <a:ext cx="73075" cy="73050"/>
                </a:xfrm>
                <a:custGeom>
                  <a:rect b="b" l="l" r="r" t="t"/>
                  <a:pathLst>
                    <a:path extrusionOk="0" h="2922" w="2923">
                      <a:moveTo>
                        <a:pt x="1461" y="0"/>
                      </a:moveTo>
                      <a:cubicBezTo>
                        <a:pt x="640" y="0"/>
                        <a:pt x="0" y="662"/>
                        <a:pt x="0" y="1461"/>
                      </a:cubicBezTo>
                      <a:cubicBezTo>
                        <a:pt x="0" y="2283"/>
                        <a:pt x="640" y="2922"/>
                        <a:pt x="1461" y="2922"/>
                      </a:cubicBezTo>
                      <a:cubicBezTo>
                        <a:pt x="2260" y="2922"/>
                        <a:pt x="2922" y="2283"/>
                        <a:pt x="2922" y="1461"/>
                      </a:cubicBezTo>
                      <a:cubicBezTo>
                        <a:pt x="2922" y="662"/>
                        <a:pt x="2260" y="0"/>
                        <a:pt x="14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" name="Google Shape;148;p14"/>
                <p:cNvSpPr/>
                <p:nvPr/>
              </p:nvSpPr>
              <p:spPr>
                <a:xfrm>
                  <a:off x="5235725" y="800650"/>
                  <a:ext cx="73050" cy="73050"/>
                </a:xfrm>
                <a:custGeom>
                  <a:rect b="b" l="l" r="r" t="t"/>
                  <a:pathLst>
                    <a:path extrusionOk="0" h="2922" w="2922">
                      <a:moveTo>
                        <a:pt x="1461" y="0"/>
                      </a:moveTo>
                      <a:cubicBezTo>
                        <a:pt x="662" y="0"/>
                        <a:pt x="0" y="662"/>
                        <a:pt x="0" y="1461"/>
                      </a:cubicBezTo>
                      <a:cubicBezTo>
                        <a:pt x="0" y="2283"/>
                        <a:pt x="662" y="2922"/>
                        <a:pt x="1461" y="2922"/>
                      </a:cubicBezTo>
                      <a:cubicBezTo>
                        <a:pt x="2283" y="2922"/>
                        <a:pt x="2922" y="2283"/>
                        <a:pt x="2922" y="1461"/>
                      </a:cubicBezTo>
                      <a:cubicBezTo>
                        <a:pt x="2922" y="662"/>
                        <a:pt x="2283" y="0"/>
                        <a:pt x="14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" name="Google Shape;149;p14"/>
                <p:cNvSpPr/>
                <p:nvPr/>
              </p:nvSpPr>
              <p:spPr>
                <a:xfrm>
                  <a:off x="5732175" y="319450"/>
                  <a:ext cx="1118450" cy="1117475"/>
                </a:xfrm>
                <a:custGeom>
                  <a:rect b="b" l="l" r="r" t="t"/>
                  <a:pathLst>
                    <a:path extrusionOk="0" h="44699" w="44738">
                      <a:moveTo>
                        <a:pt x="44532" y="1"/>
                      </a:moveTo>
                      <a:cubicBezTo>
                        <a:pt x="44481" y="1"/>
                        <a:pt x="44430" y="18"/>
                        <a:pt x="44395" y="52"/>
                      </a:cubicBezTo>
                      <a:lnTo>
                        <a:pt x="91" y="44356"/>
                      </a:lnTo>
                      <a:cubicBezTo>
                        <a:pt x="0" y="44447"/>
                        <a:pt x="0" y="44562"/>
                        <a:pt x="91" y="44630"/>
                      </a:cubicBezTo>
                      <a:cubicBezTo>
                        <a:pt x="114" y="44676"/>
                        <a:pt x="160" y="44699"/>
                        <a:pt x="228" y="44699"/>
                      </a:cubicBezTo>
                      <a:cubicBezTo>
                        <a:pt x="274" y="44699"/>
                        <a:pt x="320" y="44676"/>
                        <a:pt x="342" y="44630"/>
                      </a:cubicBezTo>
                      <a:lnTo>
                        <a:pt x="44669" y="326"/>
                      </a:lnTo>
                      <a:cubicBezTo>
                        <a:pt x="44738" y="258"/>
                        <a:pt x="44738" y="121"/>
                        <a:pt x="44669" y="52"/>
                      </a:cubicBezTo>
                      <a:cubicBezTo>
                        <a:pt x="44635" y="18"/>
                        <a:pt x="44584" y="1"/>
                        <a:pt x="445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" name="Google Shape;150;p14"/>
                <p:cNvSpPr/>
                <p:nvPr/>
              </p:nvSpPr>
              <p:spPr>
                <a:xfrm>
                  <a:off x="5870250" y="381100"/>
                  <a:ext cx="1118475" cy="1117450"/>
                </a:xfrm>
                <a:custGeom>
                  <a:rect b="b" l="l" r="r" t="t"/>
                  <a:pathLst>
                    <a:path extrusionOk="0" h="44698" w="44739">
                      <a:moveTo>
                        <a:pt x="44522" y="0"/>
                      </a:moveTo>
                      <a:cubicBezTo>
                        <a:pt x="44476" y="0"/>
                        <a:pt x="44430" y="17"/>
                        <a:pt x="44396" y="51"/>
                      </a:cubicBezTo>
                      <a:lnTo>
                        <a:pt x="69" y="44378"/>
                      </a:lnTo>
                      <a:cubicBezTo>
                        <a:pt x="1" y="44447"/>
                        <a:pt x="1" y="44561"/>
                        <a:pt x="69" y="44629"/>
                      </a:cubicBezTo>
                      <a:cubicBezTo>
                        <a:pt x="115" y="44675"/>
                        <a:pt x="161" y="44698"/>
                        <a:pt x="206" y="44698"/>
                      </a:cubicBezTo>
                      <a:cubicBezTo>
                        <a:pt x="252" y="44698"/>
                        <a:pt x="298" y="44675"/>
                        <a:pt x="343" y="44629"/>
                      </a:cubicBezTo>
                      <a:lnTo>
                        <a:pt x="44647" y="325"/>
                      </a:lnTo>
                      <a:cubicBezTo>
                        <a:pt x="44738" y="257"/>
                        <a:pt x="44738" y="120"/>
                        <a:pt x="44647" y="51"/>
                      </a:cubicBezTo>
                      <a:cubicBezTo>
                        <a:pt x="44613" y="17"/>
                        <a:pt x="44567" y="0"/>
                        <a:pt x="445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" name="Google Shape;151;p14"/>
                <p:cNvSpPr/>
                <p:nvPr/>
              </p:nvSpPr>
              <p:spPr>
                <a:xfrm>
                  <a:off x="4775775" y="1974875"/>
                  <a:ext cx="2300825" cy="706600"/>
                </a:xfrm>
                <a:custGeom>
                  <a:rect b="b" l="l" r="r" t="t"/>
                  <a:pathLst>
                    <a:path extrusionOk="0" h="28264" w="92033">
                      <a:moveTo>
                        <a:pt x="206" y="0"/>
                      </a:moveTo>
                      <a:cubicBezTo>
                        <a:pt x="155" y="0"/>
                        <a:pt x="104" y="17"/>
                        <a:pt x="69" y="51"/>
                      </a:cubicBezTo>
                      <a:cubicBezTo>
                        <a:pt x="1" y="120"/>
                        <a:pt x="1" y="234"/>
                        <a:pt x="69" y="325"/>
                      </a:cubicBezTo>
                      <a:lnTo>
                        <a:pt x="28007" y="28263"/>
                      </a:lnTo>
                      <a:lnTo>
                        <a:pt x="91850" y="28263"/>
                      </a:lnTo>
                      <a:cubicBezTo>
                        <a:pt x="91941" y="28263"/>
                        <a:pt x="92032" y="28172"/>
                        <a:pt x="92032" y="28058"/>
                      </a:cubicBezTo>
                      <a:cubicBezTo>
                        <a:pt x="92032" y="27967"/>
                        <a:pt x="91941" y="27875"/>
                        <a:pt x="91850" y="27875"/>
                      </a:cubicBezTo>
                      <a:lnTo>
                        <a:pt x="28167" y="27875"/>
                      </a:lnTo>
                      <a:lnTo>
                        <a:pt x="343" y="51"/>
                      </a:lnTo>
                      <a:cubicBezTo>
                        <a:pt x="309" y="17"/>
                        <a:pt x="258" y="0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" name="Google Shape;152;p14"/>
                <p:cNvSpPr/>
                <p:nvPr/>
              </p:nvSpPr>
              <p:spPr>
                <a:xfrm>
                  <a:off x="3518100" y="2023500"/>
                  <a:ext cx="149550" cy="93050"/>
                </a:xfrm>
                <a:custGeom>
                  <a:rect b="b" l="l" r="r" t="t"/>
                  <a:pathLst>
                    <a:path extrusionOk="0" h="3722" w="5982">
                      <a:moveTo>
                        <a:pt x="1" y="1"/>
                      </a:moveTo>
                      <a:lnTo>
                        <a:pt x="3607" y="3721"/>
                      </a:lnTo>
                      <a:lnTo>
                        <a:pt x="5981" y="3721"/>
                      </a:lnTo>
                      <a:lnTo>
                        <a:pt x="239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3" name="Google Shape;153;p14"/>
                <p:cNvSpPr/>
                <p:nvPr/>
              </p:nvSpPr>
              <p:spPr>
                <a:xfrm>
                  <a:off x="3630525" y="2023500"/>
                  <a:ext cx="148950" cy="93050"/>
                </a:xfrm>
                <a:custGeom>
                  <a:rect b="b" l="l" r="r" t="t"/>
                  <a:pathLst>
                    <a:path extrusionOk="0" h="3722" w="5958">
                      <a:moveTo>
                        <a:pt x="0" y="1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" name="Google Shape;154;p14"/>
                <p:cNvSpPr/>
                <p:nvPr/>
              </p:nvSpPr>
              <p:spPr>
                <a:xfrm>
                  <a:off x="3742375" y="2023500"/>
                  <a:ext cx="149525" cy="93050"/>
                </a:xfrm>
                <a:custGeom>
                  <a:rect b="b" l="l" r="r" t="t"/>
                  <a:pathLst>
                    <a:path extrusionOk="0" h="3722" w="5981">
                      <a:moveTo>
                        <a:pt x="0" y="1"/>
                      </a:moveTo>
                      <a:lnTo>
                        <a:pt x="3584" y="3721"/>
                      </a:lnTo>
                      <a:lnTo>
                        <a:pt x="5980" y="3721"/>
                      </a:lnTo>
                      <a:lnTo>
                        <a:pt x="23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" name="Google Shape;155;p14"/>
                <p:cNvSpPr/>
                <p:nvPr/>
              </p:nvSpPr>
              <p:spPr>
                <a:xfrm>
                  <a:off x="3854775" y="2023500"/>
                  <a:ext cx="148975" cy="93050"/>
                </a:xfrm>
                <a:custGeom>
                  <a:rect b="b" l="l" r="r" t="t"/>
                  <a:pathLst>
                    <a:path extrusionOk="0" h="3722" w="5959">
                      <a:moveTo>
                        <a:pt x="1" y="1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" name="Google Shape;156;p14"/>
                <p:cNvSpPr/>
                <p:nvPr/>
              </p:nvSpPr>
              <p:spPr>
                <a:xfrm>
                  <a:off x="3966625" y="2023500"/>
                  <a:ext cx="148950" cy="93050"/>
                </a:xfrm>
                <a:custGeom>
                  <a:rect b="b" l="l" r="r" t="t"/>
                  <a:pathLst>
                    <a:path extrusionOk="0" h="3722" w="5958">
                      <a:moveTo>
                        <a:pt x="1" y="1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" name="Google Shape;157;p14"/>
                <p:cNvSpPr/>
                <p:nvPr/>
              </p:nvSpPr>
              <p:spPr>
                <a:xfrm>
                  <a:off x="4078475" y="2023500"/>
                  <a:ext cx="149525" cy="93050"/>
                </a:xfrm>
                <a:custGeom>
                  <a:rect b="b" l="l" r="r" t="t"/>
                  <a:pathLst>
                    <a:path extrusionOk="0" h="3722" w="5981">
                      <a:moveTo>
                        <a:pt x="0" y="1"/>
                      </a:moveTo>
                      <a:lnTo>
                        <a:pt x="3607" y="3721"/>
                      </a:lnTo>
                      <a:lnTo>
                        <a:pt x="5981" y="3721"/>
                      </a:lnTo>
                      <a:lnTo>
                        <a:pt x="239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" name="Google Shape;158;p14"/>
                <p:cNvSpPr/>
                <p:nvPr/>
              </p:nvSpPr>
              <p:spPr>
                <a:xfrm>
                  <a:off x="4190875" y="2023500"/>
                  <a:ext cx="148975" cy="93050"/>
                </a:xfrm>
                <a:custGeom>
                  <a:rect b="b" l="l" r="r" t="t"/>
                  <a:pathLst>
                    <a:path extrusionOk="0" h="3722" w="5959">
                      <a:moveTo>
                        <a:pt x="1" y="1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" name="Google Shape;159;p14"/>
                <p:cNvSpPr/>
                <p:nvPr/>
              </p:nvSpPr>
              <p:spPr>
                <a:xfrm>
                  <a:off x="4302725" y="2023500"/>
                  <a:ext cx="149525" cy="93050"/>
                </a:xfrm>
                <a:custGeom>
                  <a:rect b="b" l="l" r="r" t="t"/>
                  <a:pathLst>
                    <a:path extrusionOk="0" h="3722" w="5981">
                      <a:moveTo>
                        <a:pt x="1" y="1"/>
                      </a:moveTo>
                      <a:lnTo>
                        <a:pt x="3584" y="3721"/>
                      </a:lnTo>
                      <a:lnTo>
                        <a:pt x="5981" y="3721"/>
                      </a:lnTo>
                      <a:lnTo>
                        <a:pt x="23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" name="Google Shape;160;p14"/>
                <p:cNvSpPr/>
                <p:nvPr/>
              </p:nvSpPr>
              <p:spPr>
                <a:xfrm>
                  <a:off x="2718075" y="2800150"/>
                  <a:ext cx="276800" cy="172925"/>
                </a:xfrm>
                <a:custGeom>
                  <a:rect b="b" l="l" r="r" t="t"/>
                  <a:pathLst>
                    <a:path extrusionOk="0" h="6917" w="11072">
                      <a:moveTo>
                        <a:pt x="1" y="0"/>
                      </a:moveTo>
                      <a:lnTo>
                        <a:pt x="6666" y="6916"/>
                      </a:lnTo>
                      <a:lnTo>
                        <a:pt x="11071" y="6916"/>
                      </a:lnTo>
                      <a:lnTo>
                        <a:pt x="44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1" name="Google Shape;161;p14"/>
                <p:cNvSpPr/>
                <p:nvPr/>
              </p:nvSpPr>
              <p:spPr>
                <a:xfrm>
                  <a:off x="2925800" y="28001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0" y="0"/>
                      </a:moveTo>
                      <a:lnTo>
                        <a:pt x="6665" y="6916"/>
                      </a:lnTo>
                      <a:lnTo>
                        <a:pt x="11070" y="6916"/>
                      </a:lnTo>
                      <a:lnTo>
                        <a:pt x="440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" name="Google Shape;162;p14"/>
                <p:cNvSpPr/>
                <p:nvPr/>
              </p:nvSpPr>
              <p:spPr>
                <a:xfrm>
                  <a:off x="3133500" y="28001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1" y="0"/>
                      </a:moveTo>
                      <a:lnTo>
                        <a:pt x="6666" y="6916"/>
                      </a:lnTo>
                      <a:lnTo>
                        <a:pt x="11071" y="6916"/>
                      </a:lnTo>
                      <a:lnTo>
                        <a:pt x="442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" name="Google Shape;163;p14"/>
                <p:cNvSpPr/>
                <p:nvPr/>
              </p:nvSpPr>
              <p:spPr>
                <a:xfrm>
                  <a:off x="3341775" y="2800150"/>
                  <a:ext cx="276800" cy="172925"/>
                </a:xfrm>
                <a:custGeom>
                  <a:rect b="b" l="l" r="r" t="t"/>
                  <a:pathLst>
                    <a:path extrusionOk="0" h="6917" w="11072">
                      <a:moveTo>
                        <a:pt x="1" y="0"/>
                      </a:moveTo>
                      <a:lnTo>
                        <a:pt x="6643" y="6916"/>
                      </a:lnTo>
                      <a:lnTo>
                        <a:pt x="11071" y="6916"/>
                      </a:lnTo>
                      <a:lnTo>
                        <a:pt x="44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" name="Google Shape;164;p14"/>
                <p:cNvSpPr/>
                <p:nvPr/>
              </p:nvSpPr>
              <p:spPr>
                <a:xfrm>
                  <a:off x="3549500" y="28001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0" y="0"/>
                      </a:moveTo>
                      <a:lnTo>
                        <a:pt x="6665" y="6916"/>
                      </a:lnTo>
                      <a:lnTo>
                        <a:pt x="11071" y="6916"/>
                      </a:lnTo>
                      <a:lnTo>
                        <a:pt x="44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" name="Google Shape;165;p14"/>
                <p:cNvSpPr/>
                <p:nvPr/>
              </p:nvSpPr>
              <p:spPr>
                <a:xfrm>
                  <a:off x="3757200" y="28001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1" y="0"/>
                      </a:moveTo>
                      <a:lnTo>
                        <a:pt x="6666" y="6916"/>
                      </a:lnTo>
                      <a:lnTo>
                        <a:pt x="11071" y="6916"/>
                      </a:lnTo>
                      <a:lnTo>
                        <a:pt x="44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6" name="Google Shape;166;p14"/>
                <p:cNvSpPr/>
                <p:nvPr/>
              </p:nvSpPr>
              <p:spPr>
                <a:xfrm>
                  <a:off x="6113925" y="4354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6665" y="0"/>
                      </a:moveTo>
                      <a:lnTo>
                        <a:pt x="0" y="6916"/>
                      </a:lnTo>
                      <a:lnTo>
                        <a:pt x="4428" y="6916"/>
                      </a:lnTo>
                      <a:lnTo>
                        <a:pt x="1107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" name="Google Shape;167;p14"/>
                <p:cNvSpPr/>
                <p:nvPr/>
              </p:nvSpPr>
              <p:spPr>
                <a:xfrm>
                  <a:off x="5906200" y="435450"/>
                  <a:ext cx="276800" cy="172925"/>
                </a:xfrm>
                <a:custGeom>
                  <a:rect b="b" l="l" r="r" t="t"/>
                  <a:pathLst>
                    <a:path extrusionOk="0" h="6917" w="11072">
                      <a:moveTo>
                        <a:pt x="6666" y="0"/>
                      </a:moveTo>
                      <a:lnTo>
                        <a:pt x="1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" name="Google Shape;168;p14"/>
                <p:cNvSpPr/>
                <p:nvPr/>
              </p:nvSpPr>
              <p:spPr>
                <a:xfrm>
                  <a:off x="5698500" y="4354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6643" y="0"/>
                      </a:moveTo>
                      <a:lnTo>
                        <a:pt x="0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9" name="Google Shape;169;p14"/>
                <p:cNvSpPr/>
                <p:nvPr/>
              </p:nvSpPr>
              <p:spPr>
                <a:xfrm>
                  <a:off x="5490225" y="4354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6665" y="0"/>
                      </a:moveTo>
                      <a:lnTo>
                        <a:pt x="0" y="6916"/>
                      </a:lnTo>
                      <a:lnTo>
                        <a:pt x="4428" y="6916"/>
                      </a:lnTo>
                      <a:lnTo>
                        <a:pt x="1107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0" name="Google Shape;170;p14"/>
                <p:cNvSpPr/>
                <p:nvPr/>
              </p:nvSpPr>
              <p:spPr>
                <a:xfrm>
                  <a:off x="5282500" y="4354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6666" y="0"/>
                      </a:moveTo>
                      <a:lnTo>
                        <a:pt x="1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1" name="Google Shape;171;p14"/>
                <p:cNvSpPr/>
                <p:nvPr/>
              </p:nvSpPr>
              <p:spPr>
                <a:xfrm>
                  <a:off x="5074800" y="4354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6665" y="0"/>
                      </a:moveTo>
                      <a:lnTo>
                        <a:pt x="0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2" name="Google Shape;172;p14"/>
                <p:cNvSpPr/>
                <p:nvPr/>
              </p:nvSpPr>
              <p:spPr>
                <a:xfrm>
                  <a:off x="4867075" y="435450"/>
                  <a:ext cx="276800" cy="172925"/>
                </a:xfrm>
                <a:custGeom>
                  <a:rect b="b" l="l" r="r" t="t"/>
                  <a:pathLst>
                    <a:path extrusionOk="0" h="6917" w="11072">
                      <a:moveTo>
                        <a:pt x="6643" y="0"/>
                      </a:moveTo>
                      <a:lnTo>
                        <a:pt x="1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" name="Google Shape;173;p14"/>
                <p:cNvSpPr/>
                <p:nvPr/>
              </p:nvSpPr>
              <p:spPr>
                <a:xfrm>
                  <a:off x="4658800" y="4354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6666" y="0"/>
                      </a:moveTo>
                      <a:lnTo>
                        <a:pt x="1" y="6916"/>
                      </a:lnTo>
                      <a:lnTo>
                        <a:pt x="4429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" name="Google Shape;174;p14"/>
                <p:cNvSpPr/>
                <p:nvPr/>
              </p:nvSpPr>
              <p:spPr>
                <a:xfrm>
                  <a:off x="4853400" y="927325"/>
                  <a:ext cx="143250" cy="155250"/>
                </a:xfrm>
                <a:custGeom>
                  <a:rect b="b" l="l" r="r" t="t"/>
                  <a:pathLst>
                    <a:path extrusionOk="0" h="6210" w="5730">
                      <a:moveTo>
                        <a:pt x="0" y="1"/>
                      </a:moveTo>
                      <a:lnTo>
                        <a:pt x="3492" y="3265"/>
                      </a:lnTo>
                      <a:lnTo>
                        <a:pt x="365" y="6209"/>
                      </a:lnTo>
                      <a:lnTo>
                        <a:pt x="2602" y="6209"/>
                      </a:lnTo>
                      <a:lnTo>
                        <a:pt x="5729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" name="Google Shape;175;p14"/>
                <p:cNvSpPr/>
                <p:nvPr/>
              </p:nvSpPr>
              <p:spPr>
                <a:xfrm>
                  <a:off x="4940700" y="927325"/>
                  <a:ext cx="143825" cy="155250"/>
                </a:xfrm>
                <a:custGeom>
                  <a:rect b="b" l="l" r="r" t="t"/>
                  <a:pathLst>
                    <a:path extrusionOk="0" h="6210" w="5753">
                      <a:moveTo>
                        <a:pt x="0" y="1"/>
                      </a:moveTo>
                      <a:lnTo>
                        <a:pt x="3493" y="3265"/>
                      </a:lnTo>
                      <a:lnTo>
                        <a:pt x="366" y="6209"/>
                      </a:lnTo>
                      <a:lnTo>
                        <a:pt x="2602" y="6209"/>
                      </a:lnTo>
                      <a:lnTo>
                        <a:pt x="5752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" name="Google Shape;176;p14"/>
                <p:cNvSpPr/>
                <p:nvPr/>
              </p:nvSpPr>
              <p:spPr>
                <a:xfrm>
                  <a:off x="5028000" y="927325"/>
                  <a:ext cx="143825" cy="155250"/>
                </a:xfrm>
                <a:custGeom>
                  <a:rect b="b" l="l" r="r" t="t"/>
                  <a:pathLst>
                    <a:path extrusionOk="0" h="6210" w="5753">
                      <a:moveTo>
                        <a:pt x="1" y="1"/>
                      </a:moveTo>
                      <a:lnTo>
                        <a:pt x="3516" y="3265"/>
                      </a:lnTo>
                      <a:lnTo>
                        <a:pt x="366" y="6209"/>
                      </a:lnTo>
                      <a:lnTo>
                        <a:pt x="2603" y="6209"/>
                      </a:lnTo>
                      <a:lnTo>
                        <a:pt x="5753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" name="Google Shape;177;p14"/>
                <p:cNvSpPr/>
                <p:nvPr/>
              </p:nvSpPr>
              <p:spPr>
                <a:xfrm>
                  <a:off x="5115300" y="927325"/>
                  <a:ext cx="143825" cy="155250"/>
                </a:xfrm>
                <a:custGeom>
                  <a:rect b="b" l="l" r="r" t="t"/>
                  <a:pathLst>
                    <a:path extrusionOk="0" h="6210" w="5753">
                      <a:moveTo>
                        <a:pt x="1" y="1"/>
                      </a:moveTo>
                      <a:lnTo>
                        <a:pt x="3516" y="3265"/>
                      </a:lnTo>
                      <a:lnTo>
                        <a:pt x="366" y="6209"/>
                      </a:lnTo>
                      <a:lnTo>
                        <a:pt x="2626" y="6209"/>
                      </a:lnTo>
                      <a:lnTo>
                        <a:pt x="5753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" name="Google Shape;178;p14"/>
                <p:cNvSpPr/>
                <p:nvPr/>
              </p:nvSpPr>
              <p:spPr>
                <a:xfrm>
                  <a:off x="5202625" y="927325"/>
                  <a:ext cx="143825" cy="155250"/>
                </a:xfrm>
                <a:custGeom>
                  <a:rect b="b" l="l" r="r" t="t"/>
                  <a:pathLst>
                    <a:path extrusionOk="0" h="6210" w="5753">
                      <a:moveTo>
                        <a:pt x="0" y="1"/>
                      </a:moveTo>
                      <a:lnTo>
                        <a:pt x="3515" y="3265"/>
                      </a:lnTo>
                      <a:lnTo>
                        <a:pt x="388" y="6209"/>
                      </a:lnTo>
                      <a:lnTo>
                        <a:pt x="2625" y="6209"/>
                      </a:lnTo>
                      <a:lnTo>
                        <a:pt x="5752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" name="Google Shape;179;p14"/>
                <p:cNvSpPr/>
                <p:nvPr/>
              </p:nvSpPr>
              <p:spPr>
                <a:xfrm>
                  <a:off x="5289925" y="927325"/>
                  <a:ext cx="143825" cy="155250"/>
                </a:xfrm>
                <a:custGeom>
                  <a:rect b="b" l="l" r="r" t="t"/>
                  <a:pathLst>
                    <a:path extrusionOk="0" h="6210" w="5753">
                      <a:moveTo>
                        <a:pt x="0" y="1"/>
                      </a:moveTo>
                      <a:lnTo>
                        <a:pt x="3516" y="3265"/>
                      </a:lnTo>
                      <a:lnTo>
                        <a:pt x="388" y="6209"/>
                      </a:lnTo>
                      <a:lnTo>
                        <a:pt x="2625" y="6209"/>
                      </a:lnTo>
                      <a:lnTo>
                        <a:pt x="5752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" name="Google Shape;180;p14"/>
                <p:cNvSpPr/>
                <p:nvPr/>
              </p:nvSpPr>
              <p:spPr>
                <a:xfrm>
                  <a:off x="5377225" y="927325"/>
                  <a:ext cx="143825" cy="155250"/>
                </a:xfrm>
                <a:custGeom>
                  <a:rect b="b" l="l" r="r" t="t"/>
                  <a:pathLst>
                    <a:path extrusionOk="0" h="6210" w="5753">
                      <a:moveTo>
                        <a:pt x="1" y="1"/>
                      </a:moveTo>
                      <a:lnTo>
                        <a:pt x="3516" y="3265"/>
                      </a:lnTo>
                      <a:lnTo>
                        <a:pt x="389" y="6209"/>
                      </a:lnTo>
                      <a:lnTo>
                        <a:pt x="2626" y="6209"/>
                      </a:lnTo>
                      <a:lnTo>
                        <a:pt x="5753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" name="Google Shape;181;p14"/>
                <p:cNvSpPr/>
                <p:nvPr/>
              </p:nvSpPr>
              <p:spPr>
                <a:xfrm>
                  <a:off x="5465100" y="927325"/>
                  <a:ext cx="143250" cy="155250"/>
                </a:xfrm>
                <a:custGeom>
                  <a:rect b="b" l="l" r="r" t="t"/>
                  <a:pathLst>
                    <a:path extrusionOk="0" h="6210" w="5730">
                      <a:moveTo>
                        <a:pt x="1" y="1"/>
                      </a:moveTo>
                      <a:lnTo>
                        <a:pt x="3493" y="3265"/>
                      </a:lnTo>
                      <a:lnTo>
                        <a:pt x="366" y="6209"/>
                      </a:lnTo>
                      <a:lnTo>
                        <a:pt x="2603" y="6209"/>
                      </a:lnTo>
                      <a:lnTo>
                        <a:pt x="5730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" name="Google Shape;182;p14"/>
                <p:cNvSpPr/>
                <p:nvPr/>
              </p:nvSpPr>
              <p:spPr>
                <a:xfrm>
                  <a:off x="5552425" y="927325"/>
                  <a:ext cx="143250" cy="155250"/>
                </a:xfrm>
                <a:custGeom>
                  <a:rect b="b" l="l" r="r" t="t"/>
                  <a:pathLst>
                    <a:path extrusionOk="0" h="6210" w="5730">
                      <a:moveTo>
                        <a:pt x="0" y="1"/>
                      </a:moveTo>
                      <a:lnTo>
                        <a:pt x="3492" y="3265"/>
                      </a:lnTo>
                      <a:lnTo>
                        <a:pt x="365" y="6209"/>
                      </a:lnTo>
                      <a:lnTo>
                        <a:pt x="2602" y="6209"/>
                      </a:lnTo>
                      <a:lnTo>
                        <a:pt x="5729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" name="Google Shape;183;p14"/>
                <p:cNvSpPr/>
                <p:nvPr/>
              </p:nvSpPr>
              <p:spPr>
                <a:xfrm>
                  <a:off x="5639725" y="927325"/>
                  <a:ext cx="143825" cy="155250"/>
                </a:xfrm>
                <a:custGeom>
                  <a:rect b="b" l="l" r="r" t="t"/>
                  <a:pathLst>
                    <a:path extrusionOk="0" h="6210" w="5753">
                      <a:moveTo>
                        <a:pt x="0" y="1"/>
                      </a:moveTo>
                      <a:lnTo>
                        <a:pt x="3493" y="3265"/>
                      </a:lnTo>
                      <a:lnTo>
                        <a:pt x="366" y="6209"/>
                      </a:lnTo>
                      <a:lnTo>
                        <a:pt x="2602" y="6209"/>
                      </a:lnTo>
                      <a:lnTo>
                        <a:pt x="5752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" name="Google Shape;184;p14"/>
                <p:cNvSpPr/>
                <p:nvPr/>
              </p:nvSpPr>
              <p:spPr>
                <a:xfrm>
                  <a:off x="5727025" y="927325"/>
                  <a:ext cx="143825" cy="155250"/>
                </a:xfrm>
                <a:custGeom>
                  <a:rect b="b" l="l" r="r" t="t"/>
                  <a:pathLst>
                    <a:path extrusionOk="0" h="6210" w="5753">
                      <a:moveTo>
                        <a:pt x="1" y="1"/>
                      </a:moveTo>
                      <a:lnTo>
                        <a:pt x="3516" y="3265"/>
                      </a:lnTo>
                      <a:lnTo>
                        <a:pt x="366" y="6209"/>
                      </a:lnTo>
                      <a:lnTo>
                        <a:pt x="2603" y="6209"/>
                      </a:lnTo>
                      <a:lnTo>
                        <a:pt x="5753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185" name="Google Shape;185;p14"/>
              <p:cNvCxnSpPr/>
              <p:nvPr/>
            </p:nvCxnSpPr>
            <p:spPr>
              <a:xfrm>
                <a:off x="7315575" y="705500"/>
                <a:ext cx="1963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86" name="Google Shape;186;p14"/>
            <p:cNvSpPr/>
            <p:nvPr/>
          </p:nvSpPr>
          <p:spPr>
            <a:xfrm flipH="1">
              <a:off x="6008353" y="-39875"/>
              <a:ext cx="3135650" cy="766675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7" name="Google Shape;187;p14"/>
          <p:cNvSpPr txBox="1"/>
          <p:nvPr>
            <p:ph type="title"/>
          </p:nvPr>
        </p:nvSpPr>
        <p:spPr>
          <a:xfrm>
            <a:off x="720000" y="314175"/>
            <a:ext cx="7704000" cy="8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8" name="Google Shape;188;p14"/>
          <p:cNvSpPr txBox="1"/>
          <p:nvPr>
            <p:ph idx="1" type="subTitle"/>
          </p:nvPr>
        </p:nvSpPr>
        <p:spPr>
          <a:xfrm>
            <a:off x="3488850" y="1978325"/>
            <a:ext cx="2166300" cy="15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9" name="Google Shape;189;p14"/>
          <p:cNvSpPr txBox="1"/>
          <p:nvPr/>
        </p:nvSpPr>
        <p:spPr>
          <a:xfrm>
            <a:off x="2493000" y="3787200"/>
            <a:ext cx="41580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/>
              </a:rPr>
              <a:t>Slidesgo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Flaticon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Freepik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457200" y="1160825"/>
            <a:ext cx="822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6082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Relationship Id="rId6" Type="http://schemas.openxmlformats.org/officeDocument/2006/relationships/image" Target="../media/image10.jpg"/><Relationship Id="rId7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10.jpg"/><Relationship Id="rId6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Relationship Id="rId4" Type="http://schemas.openxmlformats.org/officeDocument/2006/relationships/image" Target="../media/image9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Relationship Id="rId7" Type="http://schemas.openxmlformats.org/officeDocument/2006/relationships/image" Target="../media/image22.png"/><Relationship Id="rId8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Relationship Id="rId5" Type="http://schemas.openxmlformats.org/officeDocument/2006/relationships/image" Target="../media/image10.jpg"/><Relationship Id="rId6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Relationship Id="rId7" Type="http://schemas.openxmlformats.org/officeDocument/2006/relationships/image" Target="../media/image10.jpg"/><Relationship Id="rId8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10.jpg"/><Relationship Id="rId6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jpg"/><Relationship Id="rId4" Type="http://schemas.openxmlformats.org/officeDocument/2006/relationships/image" Target="../media/image9.png"/><Relationship Id="rId5" Type="http://schemas.openxmlformats.org/officeDocument/2006/relationships/image" Target="../media/image38.png"/><Relationship Id="rId6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jpg"/><Relationship Id="rId4" Type="http://schemas.openxmlformats.org/officeDocument/2006/relationships/image" Target="../media/image9.png"/><Relationship Id="rId5" Type="http://schemas.openxmlformats.org/officeDocument/2006/relationships/image" Target="../media/image39.png"/><Relationship Id="rId6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Relationship Id="rId4" Type="http://schemas.openxmlformats.org/officeDocument/2006/relationships/image" Target="../media/image10.jpg"/><Relationship Id="rId5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1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jpg"/><Relationship Id="rId4" Type="http://schemas.openxmlformats.org/officeDocument/2006/relationships/image" Target="../media/image9.png"/><Relationship Id="rId5" Type="http://schemas.openxmlformats.org/officeDocument/2006/relationships/image" Target="../media/image36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jpg"/><Relationship Id="rId4" Type="http://schemas.openxmlformats.org/officeDocument/2006/relationships/image" Target="../media/image9.png"/><Relationship Id="rId5" Type="http://schemas.openxmlformats.org/officeDocument/2006/relationships/image" Target="../media/image45.png"/><Relationship Id="rId6" Type="http://schemas.openxmlformats.org/officeDocument/2006/relationships/image" Target="../media/image47.png"/><Relationship Id="rId7" Type="http://schemas.openxmlformats.org/officeDocument/2006/relationships/image" Target="../media/image46.png"/><Relationship Id="rId8" Type="http://schemas.openxmlformats.org/officeDocument/2006/relationships/image" Target="../media/image49.png"/></Relationships>
</file>

<file path=ppt/slides/_rels/slide25.xml.rels><?xml version="1.0" encoding="UTF-8" standalone="yes"?><Relationships xmlns="http://schemas.openxmlformats.org/package/2006/relationships"><Relationship Id="rId20" Type="http://schemas.openxmlformats.org/officeDocument/2006/relationships/image" Target="../media/image9.png"/><Relationship Id="rId11" Type="http://schemas.openxmlformats.org/officeDocument/2006/relationships/image" Target="../media/image54.png"/><Relationship Id="rId10" Type="http://schemas.openxmlformats.org/officeDocument/2006/relationships/hyperlink" Target="https://www.linkedin.com/in/ahmetkarayel/" TargetMode="External"/><Relationship Id="rId21" Type="http://schemas.openxmlformats.org/officeDocument/2006/relationships/image" Target="../media/image56.png"/><Relationship Id="rId13" Type="http://schemas.openxmlformats.org/officeDocument/2006/relationships/hyperlink" Target="https://github.com/selinulusoy" TargetMode="External"/><Relationship Id="rId12" Type="http://schemas.openxmlformats.org/officeDocument/2006/relationships/hyperlink" Target="https://github.com/aleynaer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8.png"/><Relationship Id="rId4" Type="http://schemas.openxmlformats.org/officeDocument/2006/relationships/image" Target="../media/image52.png"/><Relationship Id="rId9" Type="http://schemas.openxmlformats.org/officeDocument/2006/relationships/image" Target="../media/image51.png"/><Relationship Id="rId15" Type="http://schemas.openxmlformats.org/officeDocument/2006/relationships/hyperlink" Target="https://github.com/cimengizem" TargetMode="External"/><Relationship Id="rId14" Type="http://schemas.openxmlformats.org/officeDocument/2006/relationships/hyperlink" Target="https://github.com/kagan-gungor" TargetMode="External"/><Relationship Id="rId17" Type="http://schemas.openxmlformats.org/officeDocument/2006/relationships/hyperlink" Target="https://www.linkedin.com/in/kagangungor/" TargetMode="External"/><Relationship Id="rId16" Type="http://schemas.openxmlformats.org/officeDocument/2006/relationships/hyperlink" Target="https://www.linkedin.com/in/selinulusoy/" TargetMode="External"/><Relationship Id="rId5" Type="http://schemas.openxmlformats.org/officeDocument/2006/relationships/image" Target="../media/image53.png"/><Relationship Id="rId19" Type="http://schemas.openxmlformats.org/officeDocument/2006/relationships/hyperlink" Target="https://www.linkedin.com/in/aleynaer/" TargetMode="External"/><Relationship Id="rId6" Type="http://schemas.openxmlformats.org/officeDocument/2006/relationships/image" Target="../media/image10.jpg"/><Relationship Id="rId18" Type="http://schemas.openxmlformats.org/officeDocument/2006/relationships/hyperlink" Target="https://www.linkedin.com/in/gizemcimencg/" TargetMode="External"/><Relationship Id="rId7" Type="http://schemas.openxmlformats.org/officeDocument/2006/relationships/image" Target="../media/image50.jpg"/><Relationship Id="rId8" Type="http://schemas.openxmlformats.org/officeDocument/2006/relationships/hyperlink" Target="https://github.com/ahmetkarayel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5.jpg"/><Relationship Id="rId4" Type="http://schemas.openxmlformats.org/officeDocument/2006/relationships/image" Target="../media/image5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0.jp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jpg"/><Relationship Id="rId5" Type="http://schemas.openxmlformats.org/officeDocument/2006/relationships/image" Target="../media/image6.jpg"/><Relationship Id="rId6" Type="http://schemas.openxmlformats.org/officeDocument/2006/relationships/image" Target="../media/image10.jpg"/><Relationship Id="rId7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0.jp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image" Target="../media/image11.png"/><Relationship Id="rId7" Type="http://schemas.openxmlformats.org/officeDocument/2006/relationships/image" Target="../media/image10.jpg"/><Relationship Id="rId8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28.png"/><Relationship Id="rId5" Type="http://schemas.openxmlformats.org/officeDocument/2006/relationships/image" Target="../media/image23.png"/><Relationship Id="rId6" Type="http://schemas.openxmlformats.org/officeDocument/2006/relationships/image" Target="../media/image10.jpg"/><Relationship Id="rId7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"/>
          <p:cNvSpPr txBox="1"/>
          <p:nvPr>
            <p:ph type="ctrTitle"/>
          </p:nvPr>
        </p:nvSpPr>
        <p:spPr>
          <a:xfrm>
            <a:off x="1647300" y="1672175"/>
            <a:ext cx="5849400" cy="12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112C5C"/>
                </a:solidFill>
              </a:rPr>
              <a:t>Enerjisa Veri Bilimi ve Analitiği Bootcamp</a:t>
            </a:r>
            <a:endParaRPr sz="2700">
              <a:solidFill>
                <a:srgbClr val="112C5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accent5"/>
              </a:solidFill>
            </a:endParaRPr>
          </a:p>
        </p:txBody>
      </p:sp>
      <p:sp>
        <p:nvSpPr>
          <p:cNvPr id="195" name="Google Shape;195;p15"/>
          <p:cNvSpPr txBox="1"/>
          <p:nvPr>
            <p:ph type="ctrTitle"/>
          </p:nvPr>
        </p:nvSpPr>
        <p:spPr>
          <a:xfrm>
            <a:off x="2226460" y="2264203"/>
            <a:ext cx="46911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12C5C"/>
                </a:solidFill>
              </a:rPr>
              <a:t>Theft and Loss Nitelikli Kaçak Tahminleme </a:t>
            </a:r>
            <a:endParaRPr sz="1700">
              <a:solidFill>
                <a:srgbClr val="112C5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12C5C"/>
                </a:solidFill>
              </a:rPr>
              <a:t>Bitirme Projesi </a:t>
            </a:r>
            <a:endParaRPr b="1" sz="1700">
              <a:solidFill>
                <a:srgbClr val="112C5C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112C5C"/>
              </a:solidFill>
            </a:endParaRPr>
          </a:p>
        </p:txBody>
      </p:sp>
      <p:pic>
        <p:nvPicPr>
          <p:cNvPr id="196" name="Google Shape;19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725" y="266450"/>
            <a:ext cx="2633014" cy="76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5"/>
          <p:cNvPicPr preferRelativeResize="0"/>
          <p:nvPr/>
        </p:nvPicPr>
        <p:blipFill rotWithShape="1">
          <a:blip r:embed="rId4">
            <a:alphaModFix/>
          </a:blip>
          <a:srcRect b="28100" l="0" r="0" t="18191"/>
          <a:stretch/>
        </p:blipFill>
        <p:spPr>
          <a:xfrm>
            <a:off x="7226257" y="168914"/>
            <a:ext cx="1503400" cy="81069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5"/>
          <p:cNvSpPr txBox="1"/>
          <p:nvPr>
            <p:ph type="ctrTitle"/>
          </p:nvPr>
        </p:nvSpPr>
        <p:spPr>
          <a:xfrm>
            <a:off x="478150" y="3244628"/>
            <a:ext cx="1908300" cy="14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112C5C"/>
                </a:solidFill>
              </a:rPr>
              <a:t>Grup </a:t>
            </a:r>
            <a:r>
              <a:rPr b="1" lang="en" sz="1400" u="sng">
                <a:solidFill>
                  <a:srgbClr val="112C5C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Ⅰ</a:t>
            </a:r>
            <a:r>
              <a:rPr lang="en" sz="1400">
                <a:solidFill>
                  <a:srgbClr val="112C5C"/>
                </a:solidFill>
              </a:rPr>
              <a:t>:</a:t>
            </a:r>
            <a:endParaRPr sz="1400">
              <a:solidFill>
                <a:srgbClr val="112C5C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12C5C"/>
                </a:solidFill>
              </a:rPr>
              <a:t>Ahmet Karayel</a:t>
            </a:r>
            <a:endParaRPr sz="1300">
              <a:solidFill>
                <a:srgbClr val="112C5C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12C5C"/>
                </a:solidFill>
              </a:rPr>
              <a:t>Aleyna Er</a:t>
            </a:r>
            <a:endParaRPr sz="1300">
              <a:solidFill>
                <a:srgbClr val="112C5C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12C5C"/>
                </a:solidFill>
              </a:rPr>
              <a:t>Gizem Çimen</a:t>
            </a:r>
            <a:endParaRPr sz="1300">
              <a:solidFill>
                <a:srgbClr val="112C5C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12C5C"/>
                </a:solidFill>
              </a:rPr>
              <a:t>Kağan Güngör</a:t>
            </a:r>
            <a:endParaRPr sz="1300">
              <a:solidFill>
                <a:srgbClr val="112C5C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12C5C"/>
                </a:solidFill>
              </a:rPr>
              <a:t>Selin Ulusoy</a:t>
            </a:r>
            <a:endParaRPr sz="1300">
              <a:solidFill>
                <a:srgbClr val="112C5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5"/>
              </a:solidFill>
            </a:endParaRPr>
          </a:p>
        </p:txBody>
      </p:sp>
      <p:grpSp>
        <p:nvGrpSpPr>
          <p:cNvPr id="199" name="Google Shape;199;p15"/>
          <p:cNvGrpSpPr/>
          <p:nvPr/>
        </p:nvGrpSpPr>
        <p:grpSpPr>
          <a:xfrm>
            <a:off x="7060446" y="2778386"/>
            <a:ext cx="1879681" cy="2229770"/>
            <a:chOff x="472823" y="1502228"/>
            <a:chExt cx="2468393" cy="3088752"/>
          </a:xfrm>
        </p:grpSpPr>
        <p:sp>
          <p:nvSpPr>
            <p:cNvPr id="200" name="Google Shape;200;p15"/>
            <p:cNvSpPr/>
            <p:nvPr/>
          </p:nvSpPr>
          <p:spPr>
            <a:xfrm>
              <a:off x="472823" y="2513597"/>
              <a:ext cx="2468393" cy="602747"/>
            </a:xfrm>
            <a:custGeom>
              <a:rect b="b" l="l" r="r" t="t"/>
              <a:pathLst>
                <a:path extrusionOk="0" h="3467" w="14198">
                  <a:moveTo>
                    <a:pt x="669" y="1"/>
                  </a:moveTo>
                  <a:cubicBezTo>
                    <a:pt x="299" y="1"/>
                    <a:pt x="1" y="305"/>
                    <a:pt x="1" y="675"/>
                  </a:cubicBezTo>
                  <a:lnTo>
                    <a:pt x="1" y="2792"/>
                  </a:lnTo>
                  <a:cubicBezTo>
                    <a:pt x="1" y="3162"/>
                    <a:pt x="299" y="3466"/>
                    <a:pt x="669" y="3466"/>
                  </a:cubicBezTo>
                  <a:lnTo>
                    <a:pt x="13529" y="3466"/>
                  </a:lnTo>
                  <a:cubicBezTo>
                    <a:pt x="13899" y="3466"/>
                    <a:pt x="14197" y="3162"/>
                    <a:pt x="14197" y="2792"/>
                  </a:cubicBezTo>
                  <a:lnTo>
                    <a:pt x="14197" y="675"/>
                  </a:lnTo>
                  <a:cubicBezTo>
                    <a:pt x="14197" y="305"/>
                    <a:pt x="13899" y="1"/>
                    <a:pt x="135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623210" y="3116178"/>
              <a:ext cx="2167624" cy="134910"/>
            </a:xfrm>
            <a:custGeom>
              <a:rect b="b" l="l" r="r" t="t"/>
              <a:pathLst>
                <a:path extrusionOk="0" h="776" w="12468">
                  <a:moveTo>
                    <a:pt x="1" y="0"/>
                  </a:moveTo>
                  <a:lnTo>
                    <a:pt x="1" y="776"/>
                  </a:lnTo>
                  <a:lnTo>
                    <a:pt x="12467" y="776"/>
                  </a:lnTo>
                  <a:lnTo>
                    <a:pt x="12467" y="0"/>
                  </a:ln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472823" y="3250915"/>
              <a:ext cx="2468393" cy="602747"/>
            </a:xfrm>
            <a:custGeom>
              <a:rect b="b" l="l" r="r" t="t"/>
              <a:pathLst>
                <a:path extrusionOk="0" h="3467" w="14198">
                  <a:moveTo>
                    <a:pt x="669" y="1"/>
                  </a:moveTo>
                  <a:cubicBezTo>
                    <a:pt x="299" y="1"/>
                    <a:pt x="1" y="305"/>
                    <a:pt x="1" y="675"/>
                  </a:cubicBezTo>
                  <a:lnTo>
                    <a:pt x="1" y="2798"/>
                  </a:lnTo>
                  <a:cubicBezTo>
                    <a:pt x="1" y="3168"/>
                    <a:pt x="299" y="3466"/>
                    <a:pt x="669" y="3466"/>
                  </a:cubicBezTo>
                  <a:lnTo>
                    <a:pt x="13529" y="3466"/>
                  </a:lnTo>
                  <a:cubicBezTo>
                    <a:pt x="13899" y="3466"/>
                    <a:pt x="14197" y="3168"/>
                    <a:pt x="14197" y="2798"/>
                  </a:cubicBezTo>
                  <a:lnTo>
                    <a:pt x="14197" y="675"/>
                  </a:lnTo>
                  <a:cubicBezTo>
                    <a:pt x="14197" y="305"/>
                    <a:pt x="13899" y="1"/>
                    <a:pt x="135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623210" y="3853496"/>
              <a:ext cx="2167624" cy="135953"/>
            </a:xfrm>
            <a:custGeom>
              <a:rect b="b" l="l" r="r" t="t"/>
              <a:pathLst>
                <a:path extrusionOk="0" h="782" w="12468">
                  <a:moveTo>
                    <a:pt x="1" y="0"/>
                  </a:moveTo>
                  <a:lnTo>
                    <a:pt x="1" y="782"/>
                  </a:lnTo>
                  <a:lnTo>
                    <a:pt x="12467" y="782"/>
                  </a:lnTo>
                  <a:lnTo>
                    <a:pt x="12467" y="0"/>
                  </a:ln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5"/>
            <p:cNvSpPr/>
            <p:nvPr/>
          </p:nvSpPr>
          <p:spPr>
            <a:xfrm>
              <a:off x="472823" y="3989276"/>
              <a:ext cx="2468393" cy="601704"/>
            </a:xfrm>
            <a:custGeom>
              <a:rect b="b" l="l" r="r" t="t"/>
              <a:pathLst>
                <a:path extrusionOk="0" h="3461" w="14198">
                  <a:moveTo>
                    <a:pt x="669" y="1"/>
                  </a:moveTo>
                  <a:cubicBezTo>
                    <a:pt x="299" y="1"/>
                    <a:pt x="1" y="299"/>
                    <a:pt x="1" y="669"/>
                  </a:cubicBezTo>
                  <a:lnTo>
                    <a:pt x="1" y="2792"/>
                  </a:lnTo>
                  <a:cubicBezTo>
                    <a:pt x="1" y="3162"/>
                    <a:pt x="299" y="3460"/>
                    <a:pt x="669" y="3460"/>
                  </a:cubicBezTo>
                  <a:lnTo>
                    <a:pt x="13529" y="3460"/>
                  </a:lnTo>
                  <a:cubicBezTo>
                    <a:pt x="13899" y="3460"/>
                    <a:pt x="14197" y="3162"/>
                    <a:pt x="14197" y="2792"/>
                  </a:cubicBezTo>
                  <a:lnTo>
                    <a:pt x="14197" y="669"/>
                  </a:lnTo>
                  <a:cubicBezTo>
                    <a:pt x="14197" y="299"/>
                    <a:pt x="13899" y="1"/>
                    <a:pt x="135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5"/>
            <p:cNvSpPr/>
            <p:nvPr/>
          </p:nvSpPr>
          <p:spPr>
            <a:xfrm>
              <a:off x="892865" y="2284456"/>
              <a:ext cx="1628326" cy="229311"/>
            </a:xfrm>
            <a:custGeom>
              <a:rect b="b" l="l" r="r" t="t"/>
              <a:pathLst>
                <a:path extrusionOk="0" h="1319" w="9366">
                  <a:moveTo>
                    <a:pt x="1" y="0"/>
                  </a:moveTo>
                  <a:lnTo>
                    <a:pt x="669" y="1319"/>
                  </a:lnTo>
                  <a:lnTo>
                    <a:pt x="8697" y="1319"/>
                  </a:lnTo>
                  <a:lnTo>
                    <a:pt x="93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5"/>
            <p:cNvSpPr/>
            <p:nvPr/>
          </p:nvSpPr>
          <p:spPr>
            <a:xfrm>
              <a:off x="752909" y="2167278"/>
              <a:ext cx="1908232" cy="117350"/>
            </a:xfrm>
            <a:custGeom>
              <a:rect b="b" l="l" r="r" t="t"/>
              <a:pathLst>
                <a:path extrusionOk="0" h="675" w="10976">
                  <a:moveTo>
                    <a:pt x="334" y="0"/>
                  </a:moveTo>
                  <a:cubicBezTo>
                    <a:pt x="149" y="0"/>
                    <a:pt x="0" y="149"/>
                    <a:pt x="0" y="334"/>
                  </a:cubicBezTo>
                  <a:cubicBezTo>
                    <a:pt x="0" y="519"/>
                    <a:pt x="149" y="674"/>
                    <a:pt x="334" y="674"/>
                  </a:cubicBezTo>
                  <a:lnTo>
                    <a:pt x="10642" y="674"/>
                  </a:lnTo>
                  <a:cubicBezTo>
                    <a:pt x="10826" y="674"/>
                    <a:pt x="10976" y="519"/>
                    <a:pt x="10976" y="334"/>
                  </a:cubicBezTo>
                  <a:cubicBezTo>
                    <a:pt x="10976" y="149"/>
                    <a:pt x="10826" y="0"/>
                    <a:pt x="106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5"/>
            <p:cNvSpPr/>
            <p:nvPr/>
          </p:nvSpPr>
          <p:spPr>
            <a:xfrm>
              <a:off x="2625712" y="2513597"/>
              <a:ext cx="90405" cy="166029"/>
            </a:xfrm>
            <a:custGeom>
              <a:rect b="b" l="l" r="r" t="t"/>
              <a:pathLst>
                <a:path extrusionOk="0" h="955" w="520">
                  <a:moveTo>
                    <a:pt x="1" y="1"/>
                  </a:moveTo>
                  <a:lnTo>
                    <a:pt x="1" y="693"/>
                  </a:lnTo>
                  <a:cubicBezTo>
                    <a:pt x="1" y="836"/>
                    <a:pt x="114" y="955"/>
                    <a:pt x="257" y="955"/>
                  </a:cubicBezTo>
                  <a:cubicBezTo>
                    <a:pt x="400" y="955"/>
                    <a:pt x="520" y="836"/>
                    <a:pt x="520" y="693"/>
                  </a:cubicBezTo>
                  <a:lnTo>
                    <a:pt x="5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5"/>
            <p:cNvSpPr/>
            <p:nvPr/>
          </p:nvSpPr>
          <p:spPr>
            <a:xfrm>
              <a:off x="2474282" y="2513597"/>
              <a:ext cx="90405" cy="166029"/>
            </a:xfrm>
            <a:custGeom>
              <a:rect b="b" l="l" r="r" t="t"/>
              <a:pathLst>
                <a:path extrusionOk="0" h="955" w="520">
                  <a:moveTo>
                    <a:pt x="1" y="1"/>
                  </a:moveTo>
                  <a:lnTo>
                    <a:pt x="1" y="693"/>
                  </a:lnTo>
                  <a:cubicBezTo>
                    <a:pt x="1" y="836"/>
                    <a:pt x="120" y="955"/>
                    <a:pt x="263" y="955"/>
                  </a:cubicBezTo>
                  <a:cubicBezTo>
                    <a:pt x="407" y="955"/>
                    <a:pt x="520" y="836"/>
                    <a:pt x="520" y="693"/>
                  </a:cubicBezTo>
                  <a:lnTo>
                    <a:pt x="5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5"/>
            <p:cNvSpPr/>
            <p:nvPr/>
          </p:nvSpPr>
          <p:spPr>
            <a:xfrm>
              <a:off x="2324068" y="2513597"/>
              <a:ext cx="90231" cy="166029"/>
            </a:xfrm>
            <a:custGeom>
              <a:rect b="b" l="l" r="r" t="t"/>
              <a:pathLst>
                <a:path extrusionOk="0" h="955" w="519">
                  <a:moveTo>
                    <a:pt x="0" y="1"/>
                  </a:moveTo>
                  <a:lnTo>
                    <a:pt x="0" y="693"/>
                  </a:lnTo>
                  <a:cubicBezTo>
                    <a:pt x="0" y="836"/>
                    <a:pt x="119" y="955"/>
                    <a:pt x="262" y="955"/>
                  </a:cubicBezTo>
                  <a:cubicBezTo>
                    <a:pt x="406" y="955"/>
                    <a:pt x="519" y="836"/>
                    <a:pt x="519" y="693"/>
                  </a:cubicBezTo>
                  <a:lnTo>
                    <a:pt x="5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5"/>
            <p:cNvSpPr/>
            <p:nvPr/>
          </p:nvSpPr>
          <p:spPr>
            <a:xfrm>
              <a:off x="2625712" y="3250915"/>
              <a:ext cx="90405" cy="166029"/>
            </a:xfrm>
            <a:custGeom>
              <a:rect b="b" l="l" r="r" t="t"/>
              <a:pathLst>
                <a:path extrusionOk="0" h="955" w="520">
                  <a:moveTo>
                    <a:pt x="1" y="1"/>
                  </a:moveTo>
                  <a:lnTo>
                    <a:pt x="1" y="698"/>
                  </a:lnTo>
                  <a:cubicBezTo>
                    <a:pt x="1" y="842"/>
                    <a:pt x="114" y="955"/>
                    <a:pt x="257" y="955"/>
                  </a:cubicBezTo>
                  <a:cubicBezTo>
                    <a:pt x="400" y="955"/>
                    <a:pt x="520" y="842"/>
                    <a:pt x="520" y="698"/>
                  </a:cubicBezTo>
                  <a:lnTo>
                    <a:pt x="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2474282" y="3250915"/>
              <a:ext cx="90405" cy="166029"/>
            </a:xfrm>
            <a:custGeom>
              <a:rect b="b" l="l" r="r" t="t"/>
              <a:pathLst>
                <a:path extrusionOk="0" h="955" w="520">
                  <a:moveTo>
                    <a:pt x="1" y="1"/>
                  </a:moveTo>
                  <a:lnTo>
                    <a:pt x="1" y="698"/>
                  </a:lnTo>
                  <a:cubicBezTo>
                    <a:pt x="1" y="842"/>
                    <a:pt x="120" y="955"/>
                    <a:pt x="263" y="955"/>
                  </a:cubicBezTo>
                  <a:cubicBezTo>
                    <a:pt x="407" y="955"/>
                    <a:pt x="520" y="842"/>
                    <a:pt x="520" y="698"/>
                  </a:cubicBezTo>
                  <a:lnTo>
                    <a:pt x="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5"/>
            <p:cNvSpPr/>
            <p:nvPr/>
          </p:nvSpPr>
          <p:spPr>
            <a:xfrm>
              <a:off x="2324068" y="3250915"/>
              <a:ext cx="90231" cy="166029"/>
            </a:xfrm>
            <a:custGeom>
              <a:rect b="b" l="l" r="r" t="t"/>
              <a:pathLst>
                <a:path extrusionOk="0" h="955" w="519">
                  <a:moveTo>
                    <a:pt x="0" y="1"/>
                  </a:moveTo>
                  <a:lnTo>
                    <a:pt x="0" y="698"/>
                  </a:lnTo>
                  <a:cubicBezTo>
                    <a:pt x="0" y="842"/>
                    <a:pt x="119" y="955"/>
                    <a:pt x="262" y="955"/>
                  </a:cubicBezTo>
                  <a:cubicBezTo>
                    <a:pt x="406" y="955"/>
                    <a:pt x="519" y="842"/>
                    <a:pt x="519" y="698"/>
                  </a:cubicBezTo>
                  <a:lnTo>
                    <a:pt x="5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5"/>
            <p:cNvSpPr/>
            <p:nvPr/>
          </p:nvSpPr>
          <p:spPr>
            <a:xfrm>
              <a:off x="2625712" y="3989276"/>
              <a:ext cx="90405" cy="164986"/>
            </a:xfrm>
            <a:custGeom>
              <a:rect b="b" l="l" r="r" t="t"/>
              <a:pathLst>
                <a:path extrusionOk="0" h="949" w="520">
                  <a:moveTo>
                    <a:pt x="1" y="1"/>
                  </a:moveTo>
                  <a:lnTo>
                    <a:pt x="1" y="692"/>
                  </a:lnTo>
                  <a:cubicBezTo>
                    <a:pt x="1" y="836"/>
                    <a:pt x="114" y="949"/>
                    <a:pt x="257" y="949"/>
                  </a:cubicBezTo>
                  <a:cubicBezTo>
                    <a:pt x="400" y="949"/>
                    <a:pt x="520" y="836"/>
                    <a:pt x="520" y="692"/>
                  </a:cubicBezTo>
                  <a:lnTo>
                    <a:pt x="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5"/>
            <p:cNvSpPr/>
            <p:nvPr/>
          </p:nvSpPr>
          <p:spPr>
            <a:xfrm>
              <a:off x="2474282" y="3989276"/>
              <a:ext cx="90405" cy="164986"/>
            </a:xfrm>
            <a:custGeom>
              <a:rect b="b" l="l" r="r" t="t"/>
              <a:pathLst>
                <a:path extrusionOk="0" h="949" w="520">
                  <a:moveTo>
                    <a:pt x="1" y="1"/>
                  </a:moveTo>
                  <a:lnTo>
                    <a:pt x="1" y="692"/>
                  </a:lnTo>
                  <a:cubicBezTo>
                    <a:pt x="1" y="836"/>
                    <a:pt x="120" y="949"/>
                    <a:pt x="263" y="949"/>
                  </a:cubicBezTo>
                  <a:cubicBezTo>
                    <a:pt x="407" y="949"/>
                    <a:pt x="520" y="836"/>
                    <a:pt x="520" y="692"/>
                  </a:cubicBezTo>
                  <a:lnTo>
                    <a:pt x="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5"/>
            <p:cNvSpPr/>
            <p:nvPr/>
          </p:nvSpPr>
          <p:spPr>
            <a:xfrm>
              <a:off x="2324068" y="3989276"/>
              <a:ext cx="90231" cy="164986"/>
            </a:xfrm>
            <a:custGeom>
              <a:rect b="b" l="l" r="r" t="t"/>
              <a:pathLst>
                <a:path extrusionOk="0" h="949" w="519">
                  <a:moveTo>
                    <a:pt x="0" y="1"/>
                  </a:moveTo>
                  <a:lnTo>
                    <a:pt x="0" y="692"/>
                  </a:lnTo>
                  <a:cubicBezTo>
                    <a:pt x="0" y="836"/>
                    <a:pt x="119" y="949"/>
                    <a:pt x="262" y="949"/>
                  </a:cubicBezTo>
                  <a:cubicBezTo>
                    <a:pt x="406" y="949"/>
                    <a:pt x="519" y="836"/>
                    <a:pt x="519" y="692"/>
                  </a:cubicBezTo>
                  <a:lnTo>
                    <a:pt x="5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5"/>
            <p:cNvSpPr/>
            <p:nvPr/>
          </p:nvSpPr>
          <p:spPr>
            <a:xfrm>
              <a:off x="638858" y="2589398"/>
              <a:ext cx="1143966" cy="451147"/>
            </a:xfrm>
            <a:custGeom>
              <a:rect b="b" l="l" r="r" t="t"/>
              <a:pathLst>
                <a:path extrusionOk="0" h="2595" w="6580">
                  <a:moveTo>
                    <a:pt x="0" y="0"/>
                  </a:moveTo>
                  <a:lnTo>
                    <a:pt x="0" y="2595"/>
                  </a:lnTo>
                  <a:lnTo>
                    <a:pt x="6579" y="2595"/>
                  </a:lnTo>
                  <a:lnTo>
                    <a:pt x="65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5"/>
            <p:cNvSpPr/>
            <p:nvPr/>
          </p:nvSpPr>
          <p:spPr>
            <a:xfrm>
              <a:off x="638858" y="3326716"/>
              <a:ext cx="1143966" cy="452190"/>
            </a:xfrm>
            <a:custGeom>
              <a:rect b="b" l="l" r="r" t="t"/>
              <a:pathLst>
                <a:path extrusionOk="0" h="2601" w="6580">
                  <a:moveTo>
                    <a:pt x="0" y="0"/>
                  </a:moveTo>
                  <a:lnTo>
                    <a:pt x="0" y="2601"/>
                  </a:lnTo>
                  <a:lnTo>
                    <a:pt x="6579" y="2601"/>
                  </a:lnTo>
                  <a:lnTo>
                    <a:pt x="65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5"/>
            <p:cNvSpPr/>
            <p:nvPr/>
          </p:nvSpPr>
          <p:spPr>
            <a:xfrm>
              <a:off x="638858" y="4063860"/>
              <a:ext cx="1143966" cy="452364"/>
            </a:xfrm>
            <a:custGeom>
              <a:rect b="b" l="l" r="r" t="t"/>
              <a:pathLst>
                <a:path extrusionOk="0" h="2602" w="6580">
                  <a:moveTo>
                    <a:pt x="0" y="1"/>
                  </a:moveTo>
                  <a:lnTo>
                    <a:pt x="0" y="2602"/>
                  </a:lnTo>
                  <a:lnTo>
                    <a:pt x="6579" y="2602"/>
                  </a:lnTo>
                  <a:lnTo>
                    <a:pt x="65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5"/>
            <p:cNvSpPr/>
            <p:nvPr/>
          </p:nvSpPr>
          <p:spPr>
            <a:xfrm>
              <a:off x="683365" y="2649378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1" y="1"/>
                  </a:moveTo>
                  <a:lnTo>
                    <a:pt x="1" y="520"/>
                  </a:lnTo>
                  <a:lnTo>
                    <a:pt x="520" y="520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5"/>
            <p:cNvSpPr/>
            <p:nvPr/>
          </p:nvSpPr>
          <p:spPr>
            <a:xfrm>
              <a:off x="803675" y="2649378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1" y="1"/>
                  </a:moveTo>
                  <a:lnTo>
                    <a:pt x="1" y="520"/>
                  </a:lnTo>
                  <a:lnTo>
                    <a:pt x="520" y="520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5"/>
            <p:cNvSpPr/>
            <p:nvPr/>
          </p:nvSpPr>
          <p:spPr>
            <a:xfrm>
              <a:off x="923985" y="2649378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1" y="1"/>
                  </a:moveTo>
                  <a:lnTo>
                    <a:pt x="1" y="520"/>
                  </a:lnTo>
                  <a:lnTo>
                    <a:pt x="519" y="520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1044296" y="2649378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0" y="1"/>
                  </a:moveTo>
                  <a:lnTo>
                    <a:pt x="0" y="520"/>
                  </a:lnTo>
                  <a:lnTo>
                    <a:pt x="519" y="520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1165649" y="2649378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0" y="1"/>
                  </a:moveTo>
                  <a:lnTo>
                    <a:pt x="0" y="520"/>
                  </a:lnTo>
                  <a:lnTo>
                    <a:pt x="519" y="520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5"/>
            <p:cNvSpPr/>
            <p:nvPr/>
          </p:nvSpPr>
          <p:spPr>
            <a:xfrm>
              <a:off x="1285959" y="2649378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0" y="1"/>
                  </a:moveTo>
                  <a:lnTo>
                    <a:pt x="0" y="520"/>
                  </a:lnTo>
                  <a:lnTo>
                    <a:pt x="519" y="520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5"/>
            <p:cNvSpPr/>
            <p:nvPr/>
          </p:nvSpPr>
          <p:spPr>
            <a:xfrm>
              <a:off x="1406269" y="2649378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0" y="1"/>
                  </a:moveTo>
                  <a:lnTo>
                    <a:pt x="0" y="520"/>
                  </a:lnTo>
                  <a:lnTo>
                    <a:pt x="519" y="520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1526579" y="2649378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0" y="1"/>
                  </a:moveTo>
                  <a:lnTo>
                    <a:pt x="0" y="520"/>
                  </a:lnTo>
                  <a:lnTo>
                    <a:pt x="519" y="520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1646715" y="2649378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1" y="1"/>
                  </a:moveTo>
                  <a:lnTo>
                    <a:pt x="1" y="520"/>
                  </a:lnTo>
                  <a:lnTo>
                    <a:pt x="520" y="520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683365" y="2769685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1" y="1"/>
                  </a:moveTo>
                  <a:lnTo>
                    <a:pt x="1" y="520"/>
                  </a:lnTo>
                  <a:lnTo>
                    <a:pt x="520" y="520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803675" y="2769685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1" y="1"/>
                  </a:moveTo>
                  <a:lnTo>
                    <a:pt x="1" y="520"/>
                  </a:lnTo>
                  <a:lnTo>
                    <a:pt x="520" y="520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923985" y="2769685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1" y="1"/>
                  </a:moveTo>
                  <a:lnTo>
                    <a:pt x="1" y="520"/>
                  </a:lnTo>
                  <a:lnTo>
                    <a:pt x="519" y="520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5"/>
            <p:cNvSpPr/>
            <p:nvPr/>
          </p:nvSpPr>
          <p:spPr>
            <a:xfrm>
              <a:off x="1044296" y="2769685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0" y="1"/>
                  </a:moveTo>
                  <a:lnTo>
                    <a:pt x="0" y="520"/>
                  </a:lnTo>
                  <a:lnTo>
                    <a:pt x="519" y="520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5"/>
            <p:cNvSpPr/>
            <p:nvPr/>
          </p:nvSpPr>
          <p:spPr>
            <a:xfrm>
              <a:off x="1165649" y="2769685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0" y="1"/>
                  </a:moveTo>
                  <a:lnTo>
                    <a:pt x="0" y="520"/>
                  </a:lnTo>
                  <a:lnTo>
                    <a:pt x="519" y="520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5"/>
            <p:cNvSpPr/>
            <p:nvPr/>
          </p:nvSpPr>
          <p:spPr>
            <a:xfrm>
              <a:off x="1285959" y="2769685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0" y="1"/>
                  </a:moveTo>
                  <a:lnTo>
                    <a:pt x="0" y="520"/>
                  </a:lnTo>
                  <a:lnTo>
                    <a:pt x="519" y="520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5"/>
            <p:cNvSpPr/>
            <p:nvPr/>
          </p:nvSpPr>
          <p:spPr>
            <a:xfrm>
              <a:off x="1406269" y="2769685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0" y="1"/>
                  </a:moveTo>
                  <a:lnTo>
                    <a:pt x="0" y="520"/>
                  </a:lnTo>
                  <a:lnTo>
                    <a:pt x="519" y="520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5"/>
            <p:cNvSpPr/>
            <p:nvPr/>
          </p:nvSpPr>
          <p:spPr>
            <a:xfrm>
              <a:off x="1526579" y="2769685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0" y="1"/>
                  </a:moveTo>
                  <a:lnTo>
                    <a:pt x="0" y="520"/>
                  </a:lnTo>
                  <a:lnTo>
                    <a:pt x="519" y="520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5"/>
            <p:cNvSpPr/>
            <p:nvPr/>
          </p:nvSpPr>
          <p:spPr>
            <a:xfrm>
              <a:off x="1646715" y="2769685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1" y="1"/>
                  </a:moveTo>
                  <a:lnTo>
                    <a:pt x="1" y="520"/>
                  </a:lnTo>
                  <a:lnTo>
                    <a:pt x="520" y="520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683365" y="2889993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1" y="1"/>
                  </a:moveTo>
                  <a:lnTo>
                    <a:pt x="1" y="520"/>
                  </a:lnTo>
                  <a:lnTo>
                    <a:pt x="520" y="520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5"/>
            <p:cNvSpPr/>
            <p:nvPr/>
          </p:nvSpPr>
          <p:spPr>
            <a:xfrm>
              <a:off x="803675" y="2889993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1" y="1"/>
                  </a:moveTo>
                  <a:lnTo>
                    <a:pt x="1" y="520"/>
                  </a:lnTo>
                  <a:lnTo>
                    <a:pt x="520" y="520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923985" y="2889993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1" y="1"/>
                  </a:moveTo>
                  <a:lnTo>
                    <a:pt x="1" y="520"/>
                  </a:lnTo>
                  <a:lnTo>
                    <a:pt x="519" y="520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1044296" y="2889993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0" y="1"/>
                  </a:moveTo>
                  <a:lnTo>
                    <a:pt x="0" y="520"/>
                  </a:lnTo>
                  <a:lnTo>
                    <a:pt x="519" y="520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1165649" y="2889993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0" y="1"/>
                  </a:moveTo>
                  <a:lnTo>
                    <a:pt x="0" y="520"/>
                  </a:lnTo>
                  <a:lnTo>
                    <a:pt x="519" y="520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5"/>
            <p:cNvSpPr/>
            <p:nvPr/>
          </p:nvSpPr>
          <p:spPr>
            <a:xfrm>
              <a:off x="683365" y="3372266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0"/>
                  </a:moveTo>
                  <a:cubicBezTo>
                    <a:pt x="120" y="0"/>
                    <a:pt x="1" y="114"/>
                    <a:pt x="1" y="257"/>
                  </a:cubicBezTo>
                  <a:cubicBezTo>
                    <a:pt x="1" y="400"/>
                    <a:pt x="120" y="519"/>
                    <a:pt x="263" y="519"/>
                  </a:cubicBezTo>
                  <a:cubicBezTo>
                    <a:pt x="406" y="519"/>
                    <a:pt x="520" y="400"/>
                    <a:pt x="520" y="257"/>
                  </a:cubicBezTo>
                  <a:cubicBezTo>
                    <a:pt x="520" y="114"/>
                    <a:pt x="406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5"/>
            <p:cNvSpPr/>
            <p:nvPr/>
          </p:nvSpPr>
          <p:spPr>
            <a:xfrm>
              <a:off x="803675" y="3372266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0"/>
                  </a:moveTo>
                  <a:cubicBezTo>
                    <a:pt x="120" y="0"/>
                    <a:pt x="1" y="114"/>
                    <a:pt x="1" y="257"/>
                  </a:cubicBezTo>
                  <a:cubicBezTo>
                    <a:pt x="1" y="400"/>
                    <a:pt x="120" y="519"/>
                    <a:pt x="263" y="519"/>
                  </a:cubicBezTo>
                  <a:cubicBezTo>
                    <a:pt x="406" y="519"/>
                    <a:pt x="520" y="400"/>
                    <a:pt x="520" y="257"/>
                  </a:cubicBezTo>
                  <a:cubicBezTo>
                    <a:pt x="520" y="114"/>
                    <a:pt x="406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5"/>
            <p:cNvSpPr/>
            <p:nvPr/>
          </p:nvSpPr>
          <p:spPr>
            <a:xfrm>
              <a:off x="923985" y="3372266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0"/>
                  </a:moveTo>
                  <a:cubicBezTo>
                    <a:pt x="120" y="0"/>
                    <a:pt x="1" y="114"/>
                    <a:pt x="1" y="257"/>
                  </a:cubicBezTo>
                  <a:cubicBezTo>
                    <a:pt x="1" y="400"/>
                    <a:pt x="120" y="519"/>
                    <a:pt x="263" y="519"/>
                  </a:cubicBezTo>
                  <a:cubicBezTo>
                    <a:pt x="406" y="519"/>
                    <a:pt x="519" y="400"/>
                    <a:pt x="519" y="257"/>
                  </a:cubicBezTo>
                  <a:cubicBezTo>
                    <a:pt x="519" y="114"/>
                    <a:pt x="406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1044296" y="3372266"/>
              <a:ext cx="91448" cy="90403"/>
            </a:xfrm>
            <a:custGeom>
              <a:rect b="b" l="l" r="r" t="t"/>
              <a:pathLst>
                <a:path extrusionOk="0" h="520" w="526">
                  <a:moveTo>
                    <a:pt x="263" y="0"/>
                  </a:moveTo>
                  <a:cubicBezTo>
                    <a:pt x="120" y="0"/>
                    <a:pt x="0" y="114"/>
                    <a:pt x="0" y="257"/>
                  </a:cubicBezTo>
                  <a:cubicBezTo>
                    <a:pt x="0" y="400"/>
                    <a:pt x="120" y="519"/>
                    <a:pt x="263" y="519"/>
                  </a:cubicBezTo>
                  <a:cubicBezTo>
                    <a:pt x="406" y="519"/>
                    <a:pt x="525" y="400"/>
                    <a:pt x="525" y="257"/>
                  </a:cubicBezTo>
                  <a:cubicBezTo>
                    <a:pt x="525" y="114"/>
                    <a:pt x="406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5"/>
            <p:cNvSpPr/>
            <p:nvPr/>
          </p:nvSpPr>
          <p:spPr>
            <a:xfrm>
              <a:off x="1165649" y="3372266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57" y="0"/>
                  </a:moveTo>
                  <a:cubicBezTo>
                    <a:pt x="114" y="0"/>
                    <a:pt x="0" y="114"/>
                    <a:pt x="0" y="257"/>
                  </a:cubicBezTo>
                  <a:cubicBezTo>
                    <a:pt x="0" y="400"/>
                    <a:pt x="114" y="519"/>
                    <a:pt x="257" y="519"/>
                  </a:cubicBezTo>
                  <a:cubicBezTo>
                    <a:pt x="400" y="519"/>
                    <a:pt x="519" y="400"/>
                    <a:pt x="519" y="257"/>
                  </a:cubicBezTo>
                  <a:cubicBezTo>
                    <a:pt x="519" y="114"/>
                    <a:pt x="400" y="0"/>
                    <a:pt x="2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1285959" y="3372266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57" y="0"/>
                  </a:moveTo>
                  <a:cubicBezTo>
                    <a:pt x="114" y="0"/>
                    <a:pt x="0" y="114"/>
                    <a:pt x="0" y="257"/>
                  </a:cubicBezTo>
                  <a:cubicBezTo>
                    <a:pt x="0" y="400"/>
                    <a:pt x="114" y="519"/>
                    <a:pt x="257" y="519"/>
                  </a:cubicBezTo>
                  <a:cubicBezTo>
                    <a:pt x="400" y="519"/>
                    <a:pt x="519" y="400"/>
                    <a:pt x="519" y="257"/>
                  </a:cubicBezTo>
                  <a:cubicBezTo>
                    <a:pt x="519" y="114"/>
                    <a:pt x="400" y="0"/>
                    <a:pt x="2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1406269" y="3372266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57" y="0"/>
                  </a:moveTo>
                  <a:cubicBezTo>
                    <a:pt x="113" y="0"/>
                    <a:pt x="0" y="114"/>
                    <a:pt x="0" y="257"/>
                  </a:cubicBezTo>
                  <a:cubicBezTo>
                    <a:pt x="0" y="400"/>
                    <a:pt x="113" y="519"/>
                    <a:pt x="257" y="519"/>
                  </a:cubicBezTo>
                  <a:cubicBezTo>
                    <a:pt x="400" y="519"/>
                    <a:pt x="519" y="400"/>
                    <a:pt x="519" y="257"/>
                  </a:cubicBezTo>
                  <a:cubicBezTo>
                    <a:pt x="519" y="114"/>
                    <a:pt x="400" y="0"/>
                    <a:pt x="2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1526579" y="3372266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57" y="0"/>
                  </a:moveTo>
                  <a:cubicBezTo>
                    <a:pt x="113" y="0"/>
                    <a:pt x="0" y="114"/>
                    <a:pt x="0" y="257"/>
                  </a:cubicBezTo>
                  <a:cubicBezTo>
                    <a:pt x="0" y="400"/>
                    <a:pt x="113" y="519"/>
                    <a:pt x="257" y="519"/>
                  </a:cubicBezTo>
                  <a:cubicBezTo>
                    <a:pt x="406" y="519"/>
                    <a:pt x="519" y="400"/>
                    <a:pt x="519" y="257"/>
                  </a:cubicBezTo>
                  <a:cubicBezTo>
                    <a:pt x="519" y="114"/>
                    <a:pt x="406" y="0"/>
                    <a:pt x="2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1646715" y="3372266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0"/>
                  </a:moveTo>
                  <a:cubicBezTo>
                    <a:pt x="120" y="0"/>
                    <a:pt x="1" y="114"/>
                    <a:pt x="1" y="257"/>
                  </a:cubicBezTo>
                  <a:cubicBezTo>
                    <a:pt x="1" y="400"/>
                    <a:pt x="120" y="519"/>
                    <a:pt x="263" y="519"/>
                  </a:cubicBezTo>
                  <a:cubicBezTo>
                    <a:pt x="407" y="519"/>
                    <a:pt x="520" y="400"/>
                    <a:pt x="520" y="257"/>
                  </a:cubicBezTo>
                  <a:cubicBezTo>
                    <a:pt x="520" y="114"/>
                    <a:pt x="407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683365" y="3507003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1"/>
                  </a:moveTo>
                  <a:cubicBezTo>
                    <a:pt x="120" y="1"/>
                    <a:pt x="1" y="120"/>
                    <a:pt x="1" y="263"/>
                  </a:cubicBezTo>
                  <a:cubicBezTo>
                    <a:pt x="1" y="406"/>
                    <a:pt x="120" y="520"/>
                    <a:pt x="263" y="520"/>
                  </a:cubicBezTo>
                  <a:cubicBezTo>
                    <a:pt x="406" y="520"/>
                    <a:pt x="520" y="406"/>
                    <a:pt x="520" y="263"/>
                  </a:cubicBezTo>
                  <a:cubicBezTo>
                    <a:pt x="520" y="120"/>
                    <a:pt x="406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803675" y="3507003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1"/>
                  </a:moveTo>
                  <a:cubicBezTo>
                    <a:pt x="120" y="1"/>
                    <a:pt x="1" y="120"/>
                    <a:pt x="1" y="263"/>
                  </a:cubicBezTo>
                  <a:cubicBezTo>
                    <a:pt x="1" y="406"/>
                    <a:pt x="120" y="520"/>
                    <a:pt x="263" y="520"/>
                  </a:cubicBezTo>
                  <a:cubicBezTo>
                    <a:pt x="406" y="520"/>
                    <a:pt x="520" y="406"/>
                    <a:pt x="520" y="263"/>
                  </a:cubicBezTo>
                  <a:cubicBezTo>
                    <a:pt x="520" y="120"/>
                    <a:pt x="406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923985" y="3507003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1"/>
                  </a:moveTo>
                  <a:cubicBezTo>
                    <a:pt x="120" y="1"/>
                    <a:pt x="1" y="120"/>
                    <a:pt x="1" y="263"/>
                  </a:cubicBezTo>
                  <a:cubicBezTo>
                    <a:pt x="1" y="406"/>
                    <a:pt x="120" y="520"/>
                    <a:pt x="263" y="520"/>
                  </a:cubicBezTo>
                  <a:cubicBezTo>
                    <a:pt x="406" y="520"/>
                    <a:pt x="519" y="406"/>
                    <a:pt x="519" y="263"/>
                  </a:cubicBezTo>
                  <a:cubicBezTo>
                    <a:pt x="519" y="120"/>
                    <a:pt x="406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1044296" y="3507003"/>
              <a:ext cx="91448" cy="90403"/>
            </a:xfrm>
            <a:custGeom>
              <a:rect b="b" l="l" r="r" t="t"/>
              <a:pathLst>
                <a:path extrusionOk="0" h="520" w="526">
                  <a:moveTo>
                    <a:pt x="263" y="1"/>
                  </a:moveTo>
                  <a:cubicBezTo>
                    <a:pt x="120" y="1"/>
                    <a:pt x="0" y="120"/>
                    <a:pt x="0" y="263"/>
                  </a:cubicBezTo>
                  <a:cubicBezTo>
                    <a:pt x="0" y="406"/>
                    <a:pt x="120" y="520"/>
                    <a:pt x="263" y="520"/>
                  </a:cubicBezTo>
                  <a:cubicBezTo>
                    <a:pt x="406" y="520"/>
                    <a:pt x="525" y="406"/>
                    <a:pt x="525" y="263"/>
                  </a:cubicBezTo>
                  <a:cubicBezTo>
                    <a:pt x="525" y="120"/>
                    <a:pt x="406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1165649" y="3507003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57" y="1"/>
                  </a:moveTo>
                  <a:cubicBezTo>
                    <a:pt x="114" y="1"/>
                    <a:pt x="0" y="120"/>
                    <a:pt x="0" y="263"/>
                  </a:cubicBezTo>
                  <a:cubicBezTo>
                    <a:pt x="0" y="406"/>
                    <a:pt x="114" y="520"/>
                    <a:pt x="257" y="520"/>
                  </a:cubicBezTo>
                  <a:cubicBezTo>
                    <a:pt x="400" y="520"/>
                    <a:pt x="519" y="406"/>
                    <a:pt x="519" y="263"/>
                  </a:cubicBezTo>
                  <a:cubicBezTo>
                    <a:pt x="519" y="120"/>
                    <a:pt x="400" y="1"/>
                    <a:pt x="2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5"/>
            <p:cNvSpPr/>
            <p:nvPr/>
          </p:nvSpPr>
          <p:spPr>
            <a:xfrm>
              <a:off x="1285959" y="3507003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57" y="1"/>
                  </a:moveTo>
                  <a:cubicBezTo>
                    <a:pt x="114" y="1"/>
                    <a:pt x="0" y="120"/>
                    <a:pt x="0" y="263"/>
                  </a:cubicBezTo>
                  <a:cubicBezTo>
                    <a:pt x="0" y="406"/>
                    <a:pt x="114" y="520"/>
                    <a:pt x="257" y="520"/>
                  </a:cubicBezTo>
                  <a:cubicBezTo>
                    <a:pt x="400" y="520"/>
                    <a:pt x="519" y="406"/>
                    <a:pt x="519" y="263"/>
                  </a:cubicBezTo>
                  <a:cubicBezTo>
                    <a:pt x="519" y="120"/>
                    <a:pt x="400" y="1"/>
                    <a:pt x="2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1406269" y="3507003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57" y="1"/>
                  </a:moveTo>
                  <a:cubicBezTo>
                    <a:pt x="113" y="1"/>
                    <a:pt x="0" y="120"/>
                    <a:pt x="0" y="263"/>
                  </a:cubicBezTo>
                  <a:cubicBezTo>
                    <a:pt x="0" y="406"/>
                    <a:pt x="113" y="520"/>
                    <a:pt x="257" y="520"/>
                  </a:cubicBezTo>
                  <a:cubicBezTo>
                    <a:pt x="400" y="520"/>
                    <a:pt x="519" y="406"/>
                    <a:pt x="519" y="263"/>
                  </a:cubicBezTo>
                  <a:cubicBezTo>
                    <a:pt x="519" y="120"/>
                    <a:pt x="400" y="1"/>
                    <a:pt x="2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5"/>
            <p:cNvSpPr/>
            <p:nvPr/>
          </p:nvSpPr>
          <p:spPr>
            <a:xfrm>
              <a:off x="1526579" y="3507003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57" y="1"/>
                  </a:moveTo>
                  <a:cubicBezTo>
                    <a:pt x="113" y="1"/>
                    <a:pt x="0" y="120"/>
                    <a:pt x="0" y="263"/>
                  </a:cubicBezTo>
                  <a:cubicBezTo>
                    <a:pt x="0" y="406"/>
                    <a:pt x="113" y="520"/>
                    <a:pt x="257" y="520"/>
                  </a:cubicBezTo>
                  <a:cubicBezTo>
                    <a:pt x="406" y="520"/>
                    <a:pt x="519" y="406"/>
                    <a:pt x="519" y="263"/>
                  </a:cubicBezTo>
                  <a:cubicBezTo>
                    <a:pt x="519" y="120"/>
                    <a:pt x="406" y="1"/>
                    <a:pt x="2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1646715" y="3507003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1"/>
                  </a:moveTo>
                  <a:cubicBezTo>
                    <a:pt x="120" y="1"/>
                    <a:pt x="1" y="120"/>
                    <a:pt x="1" y="263"/>
                  </a:cubicBezTo>
                  <a:cubicBezTo>
                    <a:pt x="1" y="406"/>
                    <a:pt x="120" y="520"/>
                    <a:pt x="263" y="520"/>
                  </a:cubicBezTo>
                  <a:cubicBezTo>
                    <a:pt x="407" y="520"/>
                    <a:pt x="520" y="406"/>
                    <a:pt x="520" y="263"/>
                  </a:cubicBezTo>
                  <a:cubicBezTo>
                    <a:pt x="520" y="120"/>
                    <a:pt x="407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683365" y="3642958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0"/>
                  </a:moveTo>
                  <a:cubicBezTo>
                    <a:pt x="120" y="0"/>
                    <a:pt x="1" y="114"/>
                    <a:pt x="1" y="257"/>
                  </a:cubicBezTo>
                  <a:cubicBezTo>
                    <a:pt x="1" y="400"/>
                    <a:pt x="120" y="519"/>
                    <a:pt x="263" y="519"/>
                  </a:cubicBezTo>
                  <a:cubicBezTo>
                    <a:pt x="406" y="519"/>
                    <a:pt x="520" y="400"/>
                    <a:pt x="520" y="257"/>
                  </a:cubicBezTo>
                  <a:cubicBezTo>
                    <a:pt x="520" y="114"/>
                    <a:pt x="406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803675" y="3642958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0"/>
                  </a:moveTo>
                  <a:cubicBezTo>
                    <a:pt x="120" y="0"/>
                    <a:pt x="1" y="114"/>
                    <a:pt x="1" y="257"/>
                  </a:cubicBezTo>
                  <a:cubicBezTo>
                    <a:pt x="1" y="400"/>
                    <a:pt x="120" y="519"/>
                    <a:pt x="263" y="519"/>
                  </a:cubicBezTo>
                  <a:cubicBezTo>
                    <a:pt x="406" y="519"/>
                    <a:pt x="520" y="400"/>
                    <a:pt x="520" y="257"/>
                  </a:cubicBezTo>
                  <a:cubicBezTo>
                    <a:pt x="520" y="114"/>
                    <a:pt x="406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5"/>
            <p:cNvSpPr/>
            <p:nvPr/>
          </p:nvSpPr>
          <p:spPr>
            <a:xfrm>
              <a:off x="923985" y="3642958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0"/>
                  </a:moveTo>
                  <a:cubicBezTo>
                    <a:pt x="120" y="0"/>
                    <a:pt x="1" y="114"/>
                    <a:pt x="1" y="257"/>
                  </a:cubicBezTo>
                  <a:cubicBezTo>
                    <a:pt x="1" y="400"/>
                    <a:pt x="120" y="519"/>
                    <a:pt x="263" y="519"/>
                  </a:cubicBezTo>
                  <a:cubicBezTo>
                    <a:pt x="406" y="519"/>
                    <a:pt x="519" y="400"/>
                    <a:pt x="519" y="257"/>
                  </a:cubicBezTo>
                  <a:cubicBezTo>
                    <a:pt x="519" y="114"/>
                    <a:pt x="406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5"/>
            <p:cNvSpPr/>
            <p:nvPr/>
          </p:nvSpPr>
          <p:spPr>
            <a:xfrm>
              <a:off x="1044296" y="3642958"/>
              <a:ext cx="91448" cy="90403"/>
            </a:xfrm>
            <a:custGeom>
              <a:rect b="b" l="l" r="r" t="t"/>
              <a:pathLst>
                <a:path extrusionOk="0" h="520" w="526">
                  <a:moveTo>
                    <a:pt x="263" y="0"/>
                  </a:moveTo>
                  <a:cubicBezTo>
                    <a:pt x="120" y="0"/>
                    <a:pt x="0" y="114"/>
                    <a:pt x="0" y="257"/>
                  </a:cubicBezTo>
                  <a:cubicBezTo>
                    <a:pt x="0" y="400"/>
                    <a:pt x="120" y="519"/>
                    <a:pt x="263" y="519"/>
                  </a:cubicBezTo>
                  <a:cubicBezTo>
                    <a:pt x="406" y="519"/>
                    <a:pt x="525" y="400"/>
                    <a:pt x="525" y="257"/>
                  </a:cubicBezTo>
                  <a:cubicBezTo>
                    <a:pt x="525" y="114"/>
                    <a:pt x="406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5"/>
            <p:cNvSpPr/>
            <p:nvPr/>
          </p:nvSpPr>
          <p:spPr>
            <a:xfrm>
              <a:off x="1165649" y="3642958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57" y="0"/>
                  </a:moveTo>
                  <a:cubicBezTo>
                    <a:pt x="114" y="0"/>
                    <a:pt x="0" y="114"/>
                    <a:pt x="0" y="257"/>
                  </a:cubicBezTo>
                  <a:cubicBezTo>
                    <a:pt x="0" y="400"/>
                    <a:pt x="114" y="519"/>
                    <a:pt x="257" y="519"/>
                  </a:cubicBezTo>
                  <a:cubicBezTo>
                    <a:pt x="400" y="519"/>
                    <a:pt x="519" y="400"/>
                    <a:pt x="519" y="257"/>
                  </a:cubicBezTo>
                  <a:cubicBezTo>
                    <a:pt x="519" y="114"/>
                    <a:pt x="400" y="0"/>
                    <a:pt x="2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5"/>
            <p:cNvSpPr/>
            <p:nvPr/>
          </p:nvSpPr>
          <p:spPr>
            <a:xfrm>
              <a:off x="1285959" y="3642958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57" y="0"/>
                  </a:moveTo>
                  <a:cubicBezTo>
                    <a:pt x="114" y="0"/>
                    <a:pt x="0" y="114"/>
                    <a:pt x="0" y="257"/>
                  </a:cubicBezTo>
                  <a:cubicBezTo>
                    <a:pt x="0" y="400"/>
                    <a:pt x="114" y="519"/>
                    <a:pt x="257" y="519"/>
                  </a:cubicBezTo>
                  <a:cubicBezTo>
                    <a:pt x="400" y="519"/>
                    <a:pt x="519" y="400"/>
                    <a:pt x="519" y="257"/>
                  </a:cubicBezTo>
                  <a:cubicBezTo>
                    <a:pt x="519" y="114"/>
                    <a:pt x="400" y="0"/>
                    <a:pt x="2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5"/>
            <p:cNvSpPr/>
            <p:nvPr/>
          </p:nvSpPr>
          <p:spPr>
            <a:xfrm>
              <a:off x="1406269" y="3642958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57" y="0"/>
                  </a:moveTo>
                  <a:cubicBezTo>
                    <a:pt x="113" y="0"/>
                    <a:pt x="0" y="114"/>
                    <a:pt x="0" y="257"/>
                  </a:cubicBezTo>
                  <a:cubicBezTo>
                    <a:pt x="0" y="400"/>
                    <a:pt x="113" y="519"/>
                    <a:pt x="257" y="519"/>
                  </a:cubicBezTo>
                  <a:cubicBezTo>
                    <a:pt x="400" y="519"/>
                    <a:pt x="519" y="400"/>
                    <a:pt x="519" y="257"/>
                  </a:cubicBezTo>
                  <a:cubicBezTo>
                    <a:pt x="519" y="114"/>
                    <a:pt x="400" y="0"/>
                    <a:pt x="2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>
              <a:off x="683365" y="4120015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0"/>
                  </a:moveTo>
                  <a:lnTo>
                    <a:pt x="1" y="519"/>
                  </a:lnTo>
                  <a:lnTo>
                    <a:pt x="520" y="519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>
              <a:off x="803675" y="4120015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0"/>
                  </a:moveTo>
                  <a:lnTo>
                    <a:pt x="1" y="519"/>
                  </a:lnTo>
                  <a:lnTo>
                    <a:pt x="520" y="519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>
              <a:off x="923985" y="4120015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0"/>
                  </a:moveTo>
                  <a:lnTo>
                    <a:pt x="1" y="519"/>
                  </a:lnTo>
                  <a:lnTo>
                    <a:pt x="519" y="519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5"/>
            <p:cNvSpPr/>
            <p:nvPr/>
          </p:nvSpPr>
          <p:spPr>
            <a:xfrm>
              <a:off x="1044296" y="4120015"/>
              <a:ext cx="91448" cy="90403"/>
            </a:xfrm>
            <a:custGeom>
              <a:rect b="b" l="l" r="r" t="t"/>
              <a:pathLst>
                <a:path extrusionOk="0" h="520" w="526">
                  <a:moveTo>
                    <a:pt x="263" y="0"/>
                  </a:moveTo>
                  <a:lnTo>
                    <a:pt x="0" y="519"/>
                  </a:lnTo>
                  <a:lnTo>
                    <a:pt x="525" y="519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5"/>
            <p:cNvSpPr/>
            <p:nvPr/>
          </p:nvSpPr>
          <p:spPr>
            <a:xfrm>
              <a:off x="1165649" y="4120015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57" y="0"/>
                  </a:moveTo>
                  <a:lnTo>
                    <a:pt x="0" y="519"/>
                  </a:lnTo>
                  <a:lnTo>
                    <a:pt x="519" y="519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5"/>
            <p:cNvSpPr/>
            <p:nvPr/>
          </p:nvSpPr>
          <p:spPr>
            <a:xfrm>
              <a:off x="1285959" y="4120015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57" y="0"/>
                  </a:moveTo>
                  <a:lnTo>
                    <a:pt x="0" y="519"/>
                  </a:lnTo>
                  <a:lnTo>
                    <a:pt x="519" y="519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5"/>
            <p:cNvSpPr/>
            <p:nvPr/>
          </p:nvSpPr>
          <p:spPr>
            <a:xfrm>
              <a:off x="1406269" y="4120015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57" y="0"/>
                  </a:moveTo>
                  <a:lnTo>
                    <a:pt x="0" y="519"/>
                  </a:lnTo>
                  <a:lnTo>
                    <a:pt x="519" y="519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5"/>
            <p:cNvSpPr/>
            <p:nvPr/>
          </p:nvSpPr>
          <p:spPr>
            <a:xfrm>
              <a:off x="1526579" y="4120015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57" y="0"/>
                  </a:moveTo>
                  <a:lnTo>
                    <a:pt x="0" y="519"/>
                  </a:lnTo>
                  <a:lnTo>
                    <a:pt x="519" y="519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5"/>
            <p:cNvSpPr/>
            <p:nvPr/>
          </p:nvSpPr>
          <p:spPr>
            <a:xfrm>
              <a:off x="1646715" y="4120015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0"/>
                  </a:moveTo>
                  <a:lnTo>
                    <a:pt x="1" y="519"/>
                  </a:lnTo>
                  <a:lnTo>
                    <a:pt x="520" y="519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5"/>
            <p:cNvSpPr/>
            <p:nvPr/>
          </p:nvSpPr>
          <p:spPr>
            <a:xfrm>
              <a:off x="683365" y="4240149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1"/>
                  </a:moveTo>
                  <a:lnTo>
                    <a:pt x="1" y="520"/>
                  </a:lnTo>
                  <a:lnTo>
                    <a:pt x="520" y="520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5"/>
            <p:cNvSpPr/>
            <p:nvPr/>
          </p:nvSpPr>
          <p:spPr>
            <a:xfrm>
              <a:off x="803675" y="4240149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1"/>
                  </a:moveTo>
                  <a:lnTo>
                    <a:pt x="1" y="520"/>
                  </a:lnTo>
                  <a:lnTo>
                    <a:pt x="520" y="520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5"/>
            <p:cNvSpPr/>
            <p:nvPr/>
          </p:nvSpPr>
          <p:spPr>
            <a:xfrm>
              <a:off x="923985" y="4240149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1"/>
                  </a:moveTo>
                  <a:lnTo>
                    <a:pt x="1" y="520"/>
                  </a:lnTo>
                  <a:lnTo>
                    <a:pt x="519" y="520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1044296" y="4240149"/>
              <a:ext cx="91448" cy="90403"/>
            </a:xfrm>
            <a:custGeom>
              <a:rect b="b" l="l" r="r" t="t"/>
              <a:pathLst>
                <a:path extrusionOk="0" h="520" w="526">
                  <a:moveTo>
                    <a:pt x="263" y="1"/>
                  </a:moveTo>
                  <a:lnTo>
                    <a:pt x="0" y="520"/>
                  </a:lnTo>
                  <a:lnTo>
                    <a:pt x="525" y="520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1165649" y="4240149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57" y="1"/>
                  </a:moveTo>
                  <a:lnTo>
                    <a:pt x="0" y="520"/>
                  </a:lnTo>
                  <a:lnTo>
                    <a:pt x="519" y="520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1285959" y="4240149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57" y="1"/>
                  </a:moveTo>
                  <a:lnTo>
                    <a:pt x="0" y="520"/>
                  </a:lnTo>
                  <a:lnTo>
                    <a:pt x="519" y="520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1406269" y="4240149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57" y="1"/>
                  </a:moveTo>
                  <a:lnTo>
                    <a:pt x="0" y="520"/>
                  </a:lnTo>
                  <a:lnTo>
                    <a:pt x="519" y="520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1526579" y="4240149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57" y="1"/>
                  </a:moveTo>
                  <a:lnTo>
                    <a:pt x="0" y="520"/>
                  </a:lnTo>
                  <a:lnTo>
                    <a:pt x="519" y="520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1646715" y="4240149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1"/>
                  </a:moveTo>
                  <a:lnTo>
                    <a:pt x="1" y="520"/>
                  </a:lnTo>
                  <a:lnTo>
                    <a:pt x="520" y="520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683365" y="4360456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1"/>
                  </a:moveTo>
                  <a:lnTo>
                    <a:pt x="1" y="520"/>
                  </a:lnTo>
                  <a:lnTo>
                    <a:pt x="520" y="520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803675" y="4360456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1"/>
                  </a:moveTo>
                  <a:lnTo>
                    <a:pt x="1" y="520"/>
                  </a:lnTo>
                  <a:lnTo>
                    <a:pt x="520" y="520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1195540" y="1733903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1" y="1"/>
                  </a:moveTo>
                  <a:lnTo>
                    <a:pt x="1" y="520"/>
                  </a:lnTo>
                  <a:lnTo>
                    <a:pt x="520" y="520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1556315" y="1804753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0"/>
                  </a:moveTo>
                  <a:cubicBezTo>
                    <a:pt x="120" y="0"/>
                    <a:pt x="1" y="114"/>
                    <a:pt x="1" y="257"/>
                  </a:cubicBezTo>
                  <a:cubicBezTo>
                    <a:pt x="1" y="400"/>
                    <a:pt x="120" y="519"/>
                    <a:pt x="263" y="519"/>
                  </a:cubicBezTo>
                  <a:cubicBezTo>
                    <a:pt x="407" y="519"/>
                    <a:pt x="520" y="400"/>
                    <a:pt x="520" y="257"/>
                  </a:cubicBezTo>
                  <a:cubicBezTo>
                    <a:pt x="520" y="114"/>
                    <a:pt x="407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1782815" y="1953390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0"/>
                  </a:moveTo>
                  <a:lnTo>
                    <a:pt x="1" y="519"/>
                  </a:lnTo>
                  <a:lnTo>
                    <a:pt x="520" y="519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1180078" y="1955066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0"/>
                  </a:moveTo>
                  <a:cubicBezTo>
                    <a:pt x="120" y="0"/>
                    <a:pt x="1" y="114"/>
                    <a:pt x="1" y="257"/>
                  </a:cubicBezTo>
                  <a:cubicBezTo>
                    <a:pt x="1" y="400"/>
                    <a:pt x="120" y="519"/>
                    <a:pt x="263" y="519"/>
                  </a:cubicBezTo>
                  <a:cubicBezTo>
                    <a:pt x="407" y="519"/>
                    <a:pt x="520" y="400"/>
                    <a:pt x="520" y="257"/>
                  </a:cubicBezTo>
                  <a:cubicBezTo>
                    <a:pt x="520" y="114"/>
                    <a:pt x="407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1526565" y="1550278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1" y="1"/>
                  </a:moveTo>
                  <a:lnTo>
                    <a:pt x="1" y="520"/>
                  </a:lnTo>
                  <a:lnTo>
                    <a:pt x="520" y="520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1824215" y="1804753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0"/>
                  </a:moveTo>
                  <a:cubicBezTo>
                    <a:pt x="120" y="0"/>
                    <a:pt x="1" y="114"/>
                    <a:pt x="1" y="257"/>
                  </a:cubicBezTo>
                  <a:cubicBezTo>
                    <a:pt x="1" y="400"/>
                    <a:pt x="120" y="519"/>
                    <a:pt x="263" y="519"/>
                  </a:cubicBezTo>
                  <a:cubicBezTo>
                    <a:pt x="407" y="519"/>
                    <a:pt x="520" y="400"/>
                    <a:pt x="520" y="257"/>
                  </a:cubicBezTo>
                  <a:cubicBezTo>
                    <a:pt x="520" y="114"/>
                    <a:pt x="407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5"/>
            <p:cNvSpPr/>
            <p:nvPr/>
          </p:nvSpPr>
          <p:spPr>
            <a:xfrm>
              <a:off x="1406240" y="1972015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0"/>
                  </a:moveTo>
                  <a:lnTo>
                    <a:pt x="1" y="519"/>
                  </a:lnTo>
                  <a:lnTo>
                    <a:pt x="520" y="519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953890" y="1834753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1" y="1"/>
                  </a:moveTo>
                  <a:lnTo>
                    <a:pt x="1" y="520"/>
                  </a:lnTo>
                  <a:lnTo>
                    <a:pt x="520" y="520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5"/>
            <p:cNvSpPr/>
            <p:nvPr/>
          </p:nvSpPr>
          <p:spPr>
            <a:xfrm>
              <a:off x="1014390" y="1502228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0"/>
                  </a:moveTo>
                  <a:cubicBezTo>
                    <a:pt x="120" y="0"/>
                    <a:pt x="1" y="114"/>
                    <a:pt x="1" y="257"/>
                  </a:cubicBezTo>
                  <a:cubicBezTo>
                    <a:pt x="1" y="400"/>
                    <a:pt x="120" y="519"/>
                    <a:pt x="263" y="519"/>
                  </a:cubicBezTo>
                  <a:cubicBezTo>
                    <a:pt x="407" y="519"/>
                    <a:pt x="520" y="400"/>
                    <a:pt x="520" y="257"/>
                  </a:cubicBezTo>
                  <a:cubicBezTo>
                    <a:pt x="520" y="114"/>
                    <a:pt x="407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5"/>
            <p:cNvSpPr/>
            <p:nvPr/>
          </p:nvSpPr>
          <p:spPr>
            <a:xfrm>
              <a:off x="2068865" y="1938153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1" y="1"/>
                  </a:moveTo>
                  <a:lnTo>
                    <a:pt x="1" y="520"/>
                  </a:lnTo>
                  <a:lnTo>
                    <a:pt x="520" y="520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1725365" y="1526341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0"/>
                  </a:moveTo>
                  <a:cubicBezTo>
                    <a:pt x="120" y="0"/>
                    <a:pt x="1" y="114"/>
                    <a:pt x="1" y="257"/>
                  </a:cubicBezTo>
                  <a:cubicBezTo>
                    <a:pt x="1" y="400"/>
                    <a:pt x="120" y="519"/>
                    <a:pt x="263" y="519"/>
                  </a:cubicBezTo>
                  <a:cubicBezTo>
                    <a:pt x="407" y="519"/>
                    <a:pt x="520" y="400"/>
                    <a:pt x="520" y="257"/>
                  </a:cubicBezTo>
                  <a:cubicBezTo>
                    <a:pt x="520" y="114"/>
                    <a:pt x="407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5"/>
            <p:cNvSpPr/>
            <p:nvPr/>
          </p:nvSpPr>
          <p:spPr>
            <a:xfrm>
              <a:off x="2104290" y="1593690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0"/>
                  </a:moveTo>
                  <a:lnTo>
                    <a:pt x="1" y="519"/>
                  </a:lnTo>
                  <a:lnTo>
                    <a:pt x="520" y="519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5"/>
            <p:cNvSpPr/>
            <p:nvPr/>
          </p:nvSpPr>
          <p:spPr>
            <a:xfrm>
              <a:off x="1346440" y="1593690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0"/>
                  </a:moveTo>
                  <a:lnTo>
                    <a:pt x="1" y="519"/>
                  </a:lnTo>
                  <a:lnTo>
                    <a:pt x="520" y="519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953890" y="2007903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0"/>
                  </a:moveTo>
                  <a:lnTo>
                    <a:pt x="1" y="519"/>
                  </a:lnTo>
                  <a:lnTo>
                    <a:pt x="520" y="519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2297165" y="1804740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0"/>
                  </a:moveTo>
                  <a:lnTo>
                    <a:pt x="1" y="519"/>
                  </a:lnTo>
                  <a:lnTo>
                    <a:pt x="520" y="519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5"/>
            <p:cNvSpPr/>
            <p:nvPr/>
          </p:nvSpPr>
          <p:spPr>
            <a:xfrm>
              <a:off x="1873215" y="1640678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1" y="1"/>
                  </a:moveTo>
                  <a:lnTo>
                    <a:pt x="1" y="520"/>
                  </a:lnTo>
                  <a:lnTo>
                    <a:pt x="520" y="520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5"/>
            <p:cNvSpPr/>
            <p:nvPr/>
          </p:nvSpPr>
          <p:spPr>
            <a:xfrm>
              <a:off x="1662453" y="2032553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1" y="1"/>
                  </a:moveTo>
                  <a:lnTo>
                    <a:pt x="1" y="520"/>
                  </a:lnTo>
                  <a:lnTo>
                    <a:pt x="520" y="520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5"/>
            <p:cNvSpPr/>
            <p:nvPr/>
          </p:nvSpPr>
          <p:spPr>
            <a:xfrm>
              <a:off x="2265015" y="2044590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0"/>
                  </a:moveTo>
                  <a:lnTo>
                    <a:pt x="1" y="519"/>
                  </a:lnTo>
                  <a:lnTo>
                    <a:pt x="520" y="519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5"/>
            <p:cNvSpPr/>
            <p:nvPr/>
          </p:nvSpPr>
          <p:spPr>
            <a:xfrm>
              <a:off x="2354915" y="1924678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0"/>
                  </a:moveTo>
                  <a:cubicBezTo>
                    <a:pt x="120" y="0"/>
                    <a:pt x="1" y="114"/>
                    <a:pt x="1" y="257"/>
                  </a:cubicBezTo>
                  <a:cubicBezTo>
                    <a:pt x="1" y="400"/>
                    <a:pt x="120" y="519"/>
                    <a:pt x="263" y="519"/>
                  </a:cubicBezTo>
                  <a:cubicBezTo>
                    <a:pt x="407" y="519"/>
                    <a:pt x="520" y="400"/>
                    <a:pt x="520" y="257"/>
                  </a:cubicBezTo>
                  <a:cubicBezTo>
                    <a:pt x="520" y="114"/>
                    <a:pt x="407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5"/>
            <p:cNvSpPr/>
            <p:nvPr/>
          </p:nvSpPr>
          <p:spPr>
            <a:xfrm>
              <a:off x="2013890" y="2052716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0"/>
                  </a:moveTo>
                  <a:cubicBezTo>
                    <a:pt x="120" y="0"/>
                    <a:pt x="1" y="114"/>
                    <a:pt x="1" y="257"/>
                  </a:cubicBezTo>
                  <a:cubicBezTo>
                    <a:pt x="1" y="400"/>
                    <a:pt x="120" y="519"/>
                    <a:pt x="263" y="519"/>
                  </a:cubicBezTo>
                  <a:cubicBezTo>
                    <a:pt x="407" y="519"/>
                    <a:pt x="520" y="400"/>
                    <a:pt x="520" y="257"/>
                  </a:cubicBezTo>
                  <a:cubicBezTo>
                    <a:pt x="520" y="114"/>
                    <a:pt x="407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5"/>
            <p:cNvSpPr/>
            <p:nvPr/>
          </p:nvSpPr>
          <p:spPr>
            <a:xfrm>
              <a:off x="2104290" y="1733903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0"/>
                  </a:moveTo>
                  <a:cubicBezTo>
                    <a:pt x="120" y="0"/>
                    <a:pt x="1" y="114"/>
                    <a:pt x="1" y="257"/>
                  </a:cubicBezTo>
                  <a:cubicBezTo>
                    <a:pt x="1" y="400"/>
                    <a:pt x="120" y="519"/>
                    <a:pt x="263" y="519"/>
                  </a:cubicBezTo>
                  <a:cubicBezTo>
                    <a:pt x="407" y="519"/>
                    <a:pt x="520" y="400"/>
                    <a:pt x="520" y="257"/>
                  </a:cubicBezTo>
                  <a:cubicBezTo>
                    <a:pt x="520" y="114"/>
                    <a:pt x="407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5"/>
            <p:cNvSpPr/>
            <p:nvPr/>
          </p:nvSpPr>
          <p:spPr>
            <a:xfrm>
              <a:off x="2335365" y="1593703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1" y="1"/>
                  </a:moveTo>
                  <a:lnTo>
                    <a:pt x="1" y="520"/>
                  </a:lnTo>
                  <a:lnTo>
                    <a:pt x="520" y="520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5"/>
            <p:cNvSpPr/>
            <p:nvPr/>
          </p:nvSpPr>
          <p:spPr>
            <a:xfrm>
              <a:off x="1014390" y="1593690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0"/>
                  </a:moveTo>
                  <a:lnTo>
                    <a:pt x="1" y="519"/>
                  </a:lnTo>
                  <a:lnTo>
                    <a:pt x="520" y="519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5"/>
            <p:cNvSpPr/>
            <p:nvPr/>
          </p:nvSpPr>
          <p:spPr>
            <a:xfrm>
              <a:off x="1074715" y="1766866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0"/>
                  </a:moveTo>
                  <a:cubicBezTo>
                    <a:pt x="120" y="0"/>
                    <a:pt x="1" y="114"/>
                    <a:pt x="1" y="257"/>
                  </a:cubicBezTo>
                  <a:cubicBezTo>
                    <a:pt x="1" y="400"/>
                    <a:pt x="120" y="519"/>
                    <a:pt x="263" y="519"/>
                  </a:cubicBezTo>
                  <a:cubicBezTo>
                    <a:pt x="407" y="519"/>
                    <a:pt x="520" y="400"/>
                    <a:pt x="520" y="257"/>
                  </a:cubicBezTo>
                  <a:cubicBezTo>
                    <a:pt x="520" y="114"/>
                    <a:pt x="407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24"/>
          <p:cNvSpPr txBox="1"/>
          <p:nvPr>
            <p:ph type="title"/>
          </p:nvPr>
        </p:nvSpPr>
        <p:spPr>
          <a:xfrm>
            <a:off x="2385512" y="3680074"/>
            <a:ext cx="2028000" cy="7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</a:rPr>
              <a:t>Yapılan Analizler Sonucu </a:t>
            </a:r>
            <a:endParaRPr sz="8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</a:rPr>
              <a:t>Risk Skorlarının Gruplandırılması</a:t>
            </a:r>
            <a:endParaRPr sz="800">
              <a:solidFill>
                <a:schemeClr val="accent1"/>
              </a:solidFill>
            </a:endParaRPr>
          </a:p>
        </p:txBody>
      </p:sp>
      <p:pic>
        <p:nvPicPr>
          <p:cNvPr id="657" name="Google Shape;6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400" y="1777156"/>
            <a:ext cx="3867397" cy="1487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24"/>
          <p:cNvPicPr preferRelativeResize="0"/>
          <p:nvPr/>
        </p:nvPicPr>
        <p:blipFill rotWithShape="1">
          <a:blip r:embed="rId4">
            <a:alphaModFix/>
          </a:blip>
          <a:srcRect b="0" l="0" r="6147" t="0"/>
          <a:stretch/>
        </p:blipFill>
        <p:spPr>
          <a:xfrm>
            <a:off x="4428449" y="3118100"/>
            <a:ext cx="4000996" cy="162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24"/>
          <p:cNvPicPr preferRelativeResize="0"/>
          <p:nvPr/>
        </p:nvPicPr>
        <p:blipFill rotWithShape="1">
          <a:blip r:embed="rId5">
            <a:alphaModFix/>
          </a:blip>
          <a:srcRect b="0" l="0" r="2638" t="0"/>
          <a:stretch/>
        </p:blipFill>
        <p:spPr>
          <a:xfrm>
            <a:off x="4560109" y="1304650"/>
            <a:ext cx="3825144" cy="15753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0" name="Google Shape;660;p24"/>
          <p:cNvCxnSpPr/>
          <p:nvPr/>
        </p:nvCxnSpPr>
        <p:spPr>
          <a:xfrm>
            <a:off x="675400" y="1713008"/>
            <a:ext cx="9000" cy="1600200"/>
          </a:xfrm>
          <a:prstGeom prst="straightConnector1">
            <a:avLst/>
          </a:prstGeom>
          <a:noFill/>
          <a:ln cap="flat" cmpd="sng" w="38100">
            <a:solidFill>
              <a:srgbClr val="FFC64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1" name="Google Shape;661;p24"/>
          <p:cNvCxnSpPr/>
          <p:nvPr/>
        </p:nvCxnSpPr>
        <p:spPr>
          <a:xfrm>
            <a:off x="8529936" y="1304650"/>
            <a:ext cx="5100" cy="1554600"/>
          </a:xfrm>
          <a:prstGeom prst="straightConnector1">
            <a:avLst/>
          </a:prstGeom>
          <a:noFill/>
          <a:ln cap="flat" cmpd="sng" w="38100">
            <a:solidFill>
              <a:srgbClr val="1A569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2" name="Google Shape;662;p24"/>
          <p:cNvCxnSpPr/>
          <p:nvPr/>
        </p:nvCxnSpPr>
        <p:spPr>
          <a:xfrm>
            <a:off x="8526314" y="3060630"/>
            <a:ext cx="12300" cy="1600200"/>
          </a:xfrm>
          <a:prstGeom prst="straightConnector1">
            <a:avLst/>
          </a:prstGeom>
          <a:noFill/>
          <a:ln cap="flat" cmpd="sng" w="38100">
            <a:solidFill>
              <a:srgbClr val="D558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63" name="Google Shape;663;p24"/>
          <p:cNvPicPr preferRelativeResize="0"/>
          <p:nvPr/>
        </p:nvPicPr>
        <p:blipFill rotWithShape="1">
          <a:blip r:embed="rId6">
            <a:alphaModFix amt="50000"/>
          </a:blip>
          <a:srcRect b="16476" l="27393" r="28310" t="14926"/>
          <a:stretch/>
        </p:blipFill>
        <p:spPr>
          <a:xfrm>
            <a:off x="431650" y="167900"/>
            <a:ext cx="736999" cy="7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24"/>
          <p:cNvPicPr preferRelativeResize="0"/>
          <p:nvPr/>
        </p:nvPicPr>
        <p:blipFill rotWithShape="1">
          <a:blip r:embed="rId7">
            <a:alphaModFix amt="60000"/>
          </a:blip>
          <a:srcRect b="28100" l="0" r="0" t="18191"/>
          <a:stretch/>
        </p:blipFill>
        <p:spPr>
          <a:xfrm>
            <a:off x="8046575" y="223550"/>
            <a:ext cx="676230" cy="3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24"/>
          <p:cNvSpPr txBox="1"/>
          <p:nvPr>
            <p:ph type="title"/>
          </p:nvPr>
        </p:nvSpPr>
        <p:spPr>
          <a:xfrm>
            <a:off x="0" y="129700"/>
            <a:ext cx="9144000" cy="56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12C5C"/>
                </a:solidFill>
              </a:rPr>
              <a:t>Kategorik Verilerin Analiz ve Ön İşlemeleri</a:t>
            </a:r>
            <a:endParaRPr sz="1700">
              <a:solidFill>
                <a:srgbClr val="112C5C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25"/>
          <p:cNvSpPr txBox="1"/>
          <p:nvPr>
            <p:ph type="title"/>
          </p:nvPr>
        </p:nvSpPr>
        <p:spPr>
          <a:xfrm>
            <a:off x="921010" y="3942821"/>
            <a:ext cx="3456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</a:rPr>
              <a:t>Tüketim Verilerinin Korelasyon Haritası</a:t>
            </a:r>
            <a:endParaRPr sz="800">
              <a:solidFill>
                <a:schemeClr val="accent1"/>
              </a:solidFill>
            </a:endParaRPr>
          </a:p>
        </p:txBody>
      </p:sp>
      <p:pic>
        <p:nvPicPr>
          <p:cNvPr id="671" name="Google Shape;6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000" y="1251750"/>
            <a:ext cx="4447969" cy="2708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3176" y="2526275"/>
            <a:ext cx="3545824" cy="2134875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25"/>
          <p:cNvSpPr txBox="1"/>
          <p:nvPr>
            <p:ph type="title"/>
          </p:nvPr>
        </p:nvSpPr>
        <p:spPr>
          <a:xfrm>
            <a:off x="5456298" y="2277162"/>
            <a:ext cx="2979600" cy="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</a:rPr>
              <a:t>Demand Verilerinin Korelasyon Haritası</a:t>
            </a:r>
            <a:endParaRPr sz="800">
              <a:solidFill>
                <a:schemeClr val="accent1"/>
              </a:solidFill>
            </a:endParaRPr>
          </a:p>
        </p:txBody>
      </p:sp>
      <p:pic>
        <p:nvPicPr>
          <p:cNvPr id="674" name="Google Shape;674;p25"/>
          <p:cNvPicPr preferRelativeResize="0"/>
          <p:nvPr/>
        </p:nvPicPr>
        <p:blipFill rotWithShape="1">
          <a:blip r:embed="rId5">
            <a:alphaModFix amt="50000"/>
          </a:blip>
          <a:srcRect b="16476" l="27393" r="28310" t="14926"/>
          <a:stretch/>
        </p:blipFill>
        <p:spPr>
          <a:xfrm>
            <a:off x="431650" y="167900"/>
            <a:ext cx="736999" cy="7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25"/>
          <p:cNvPicPr preferRelativeResize="0"/>
          <p:nvPr/>
        </p:nvPicPr>
        <p:blipFill rotWithShape="1">
          <a:blip r:embed="rId6">
            <a:alphaModFix amt="60000"/>
          </a:blip>
          <a:srcRect b="28100" l="0" r="0" t="18191"/>
          <a:stretch/>
        </p:blipFill>
        <p:spPr>
          <a:xfrm>
            <a:off x="8046575" y="223550"/>
            <a:ext cx="676230" cy="3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25"/>
          <p:cNvSpPr txBox="1"/>
          <p:nvPr>
            <p:ph type="title"/>
          </p:nvPr>
        </p:nvSpPr>
        <p:spPr>
          <a:xfrm>
            <a:off x="0" y="129700"/>
            <a:ext cx="9144000" cy="56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12C5C"/>
                </a:solidFill>
              </a:rPr>
              <a:t>Numerik </a:t>
            </a:r>
            <a:r>
              <a:rPr lang="en" sz="1700">
                <a:solidFill>
                  <a:srgbClr val="112C5C"/>
                </a:solidFill>
              </a:rPr>
              <a:t>Verilerin Analiz ve Ön İşlemeleri</a:t>
            </a:r>
            <a:endParaRPr sz="1700">
              <a:solidFill>
                <a:srgbClr val="112C5C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26"/>
          <p:cNvPicPr preferRelativeResize="0"/>
          <p:nvPr/>
        </p:nvPicPr>
        <p:blipFill rotWithShape="1">
          <a:blip r:embed="rId3">
            <a:alphaModFix amt="50000"/>
          </a:blip>
          <a:srcRect b="16476" l="27393" r="28310" t="14926"/>
          <a:stretch/>
        </p:blipFill>
        <p:spPr>
          <a:xfrm>
            <a:off x="431650" y="167900"/>
            <a:ext cx="736999" cy="7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26"/>
          <p:cNvPicPr preferRelativeResize="0"/>
          <p:nvPr/>
        </p:nvPicPr>
        <p:blipFill rotWithShape="1">
          <a:blip r:embed="rId4">
            <a:alphaModFix amt="60000"/>
          </a:blip>
          <a:srcRect b="28100" l="0" r="0" t="18191"/>
          <a:stretch/>
        </p:blipFill>
        <p:spPr>
          <a:xfrm>
            <a:off x="8046575" y="223550"/>
            <a:ext cx="676230" cy="3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26"/>
          <p:cNvSpPr txBox="1"/>
          <p:nvPr>
            <p:ph type="title"/>
          </p:nvPr>
        </p:nvSpPr>
        <p:spPr>
          <a:xfrm>
            <a:off x="0" y="129700"/>
            <a:ext cx="9144000" cy="56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12C5C"/>
                </a:solidFill>
              </a:rPr>
              <a:t>Numerik Verilerin Analiz ve Ön İşlemeleri</a:t>
            </a:r>
            <a:endParaRPr sz="1700">
              <a:solidFill>
                <a:srgbClr val="112C5C"/>
              </a:solidFill>
            </a:endParaRPr>
          </a:p>
        </p:txBody>
      </p:sp>
      <p:pic>
        <p:nvPicPr>
          <p:cNvPr id="684" name="Google Shape;68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2441" y="3766145"/>
            <a:ext cx="3209098" cy="398243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26"/>
          <p:cNvSpPr txBox="1"/>
          <p:nvPr>
            <p:ph type="title"/>
          </p:nvPr>
        </p:nvSpPr>
        <p:spPr>
          <a:xfrm>
            <a:off x="5878750" y="2917800"/>
            <a:ext cx="19965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</a:rPr>
              <a:t>Demand  Verileriyle Oluşturulan Yeni Kolonlar</a:t>
            </a:r>
            <a:endParaRPr sz="800">
              <a:solidFill>
                <a:schemeClr val="accent1"/>
              </a:solidFill>
            </a:endParaRPr>
          </a:p>
        </p:txBody>
      </p:sp>
      <p:pic>
        <p:nvPicPr>
          <p:cNvPr id="686" name="Google Shape;686;p26"/>
          <p:cNvPicPr preferRelativeResize="0"/>
          <p:nvPr/>
        </p:nvPicPr>
        <p:blipFill rotWithShape="1">
          <a:blip r:embed="rId6">
            <a:alphaModFix/>
          </a:blip>
          <a:srcRect b="6235" l="0" r="0" t="0"/>
          <a:stretch/>
        </p:blipFill>
        <p:spPr>
          <a:xfrm>
            <a:off x="5205425" y="1505950"/>
            <a:ext cx="3656000" cy="899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8064" y="3577068"/>
            <a:ext cx="3209098" cy="776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1650" y="1320425"/>
            <a:ext cx="3898976" cy="1019988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26"/>
          <p:cNvSpPr txBox="1"/>
          <p:nvPr>
            <p:ph type="title"/>
          </p:nvPr>
        </p:nvSpPr>
        <p:spPr>
          <a:xfrm>
            <a:off x="1504375" y="2903575"/>
            <a:ext cx="1996500" cy="30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</a:rPr>
              <a:t>Tüketim Verileriyle Oluşturulan Yeni Kolonlar</a:t>
            </a:r>
            <a:endParaRPr sz="800">
              <a:solidFill>
                <a:schemeClr val="accent1"/>
              </a:solidFill>
            </a:endParaRPr>
          </a:p>
        </p:txBody>
      </p:sp>
      <p:cxnSp>
        <p:nvCxnSpPr>
          <p:cNvPr id="690" name="Google Shape;690;p26"/>
          <p:cNvCxnSpPr/>
          <p:nvPr/>
        </p:nvCxnSpPr>
        <p:spPr>
          <a:xfrm flipH="1" rot="5400000">
            <a:off x="2165063" y="2600788"/>
            <a:ext cx="563100" cy="121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FDBE0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91" name="Google Shape;691;p26"/>
          <p:cNvCxnSpPr>
            <a:stCxn id="685" idx="0"/>
            <a:endCxn id="686" idx="2"/>
          </p:cNvCxnSpPr>
          <p:nvPr/>
        </p:nvCxnSpPr>
        <p:spPr>
          <a:xfrm rot="-5400000">
            <a:off x="6698950" y="2583450"/>
            <a:ext cx="512400" cy="1563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FDBE0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92" name="Google Shape;692;p26"/>
          <p:cNvCxnSpPr>
            <a:stCxn id="684" idx="0"/>
            <a:endCxn id="685" idx="2"/>
          </p:cNvCxnSpPr>
          <p:nvPr/>
        </p:nvCxnSpPr>
        <p:spPr>
          <a:xfrm rot="-5400000">
            <a:off x="6603390" y="3491945"/>
            <a:ext cx="547800" cy="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FDBE0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3" name="Google Shape;693;p26"/>
          <p:cNvCxnSpPr>
            <a:stCxn id="687" idx="0"/>
            <a:endCxn id="689" idx="2"/>
          </p:cNvCxnSpPr>
          <p:nvPr/>
        </p:nvCxnSpPr>
        <p:spPr>
          <a:xfrm rot="-5400000">
            <a:off x="2316463" y="3390318"/>
            <a:ext cx="372900" cy="6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FDBE0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4" name="Google Shape;694;p26"/>
          <p:cNvSpPr/>
          <p:nvPr/>
        </p:nvSpPr>
        <p:spPr>
          <a:xfrm flipH="1" rot="5400000">
            <a:off x="5092760" y="2898275"/>
            <a:ext cx="295800" cy="29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26"/>
          <p:cNvSpPr/>
          <p:nvPr/>
        </p:nvSpPr>
        <p:spPr>
          <a:xfrm flipH="1" rot="5400000">
            <a:off x="4808562" y="3382608"/>
            <a:ext cx="295800" cy="29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26"/>
          <p:cNvSpPr/>
          <p:nvPr/>
        </p:nvSpPr>
        <p:spPr>
          <a:xfrm rot="-5400000">
            <a:off x="3967446" y="2898275"/>
            <a:ext cx="295800" cy="29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26"/>
          <p:cNvSpPr/>
          <p:nvPr/>
        </p:nvSpPr>
        <p:spPr>
          <a:xfrm rot="-5400000">
            <a:off x="4251644" y="3382607"/>
            <a:ext cx="295800" cy="29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26"/>
          <p:cNvSpPr/>
          <p:nvPr/>
        </p:nvSpPr>
        <p:spPr>
          <a:xfrm rot="-5400000">
            <a:off x="4251644" y="2414061"/>
            <a:ext cx="295800" cy="29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9" name="Google Shape;699;p26"/>
          <p:cNvGrpSpPr/>
          <p:nvPr/>
        </p:nvGrpSpPr>
        <p:grpSpPr>
          <a:xfrm>
            <a:off x="4806734" y="2415859"/>
            <a:ext cx="299738" cy="296124"/>
            <a:chOff x="4892775" y="1396301"/>
            <a:chExt cx="747663" cy="747600"/>
          </a:xfrm>
        </p:grpSpPr>
        <p:sp>
          <p:nvSpPr>
            <p:cNvPr id="700" name="Google Shape;700;p26"/>
            <p:cNvSpPr/>
            <p:nvPr/>
          </p:nvSpPr>
          <p:spPr>
            <a:xfrm flipH="1" rot="5400000">
              <a:off x="4892838" y="1396301"/>
              <a:ext cx="747600" cy="74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6"/>
            <p:cNvSpPr/>
            <p:nvPr/>
          </p:nvSpPr>
          <p:spPr>
            <a:xfrm rot="-5400000">
              <a:off x="4892775" y="1398150"/>
              <a:ext cx="743700" cy="743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2" name="Google Shape;702;p26"/>
          <p:cNvGrpSpPr/>
          <p:nvPr/>
        </p:nvGrpSpPr>
        <p:grpSpPr>
          <a:xfrm>
            <a:off x="4873141" y="2493933"/>
            <a:ext cx="165321" cy="140244"/>
            <a:chOff x="5693687" y="3522339"/>
            <a:chExt cx="412375" cy="354063"/>
          </a:xfrm>
        </p:grpSpPr>
        <p:sp>
          <p:nvSpPr>
            <p:cNvPr id="703" name="Google Shape;703;p26"/>
            <p:cNvSpPr/>
            <p:nvPr/>
          </p:nvSpPr>
          <p:spPr>
            <a:xfrm>
              <a:off x="5693687" y="3522339"/>
              <a:ext cx="400731" cy="354063"/>
            </a:xfrm>
            <a:custGeom>
              <a:rect b="b" l="l" r="r" t="t"/>
              <a:pathLst>
                <a:path extrusionOk="0" h="3801" w="4302">
                  <a:moveTo>
                    <a:pt x="1" y="1"/>
                  </a:moveTo>
                  <a:lnTo>
                    <a:pt x="1" y="3800"/>
                  </a:lnTo>
                  <a:lnTo>
                    <a:pt x="4301" y="3800"/>
                  </a:lnTo>
                  <a:lnTo>
                    <a:pt x="4301" y="3568"/>
                  </a:lnTo>
                  <a:lnTo>
                    <a:pt x="233" y="3568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6"/>
            <p:cNvSpPr/>
            <p:nvPr/>
          </p:nvSpPr>
          <p:spPr>
            <a:xfrm>
              <a:off x="5735325" y="3532306"/>
              <a:ext cx="370737" cy="187418"/>
            </a:xfrm>
            <a:custGeom>
              <a:rect b="b" l="l" r="r" t="t"/>
              <a:pathLst>
                <a:path extrusionOk="0" h="2012" w="3980">
                  <a:moveTo>
                    <a:pt x="3980" y="1"/>
                  </a:moveTo>
                  <a:lnTo>
                    <a:pt x="2798" y="872"/>
                  </a:lnTo>
                  <a:lnTo>
                    <a:pt x="3329" y="836"/>
                  </a:lnTo>
                  <a:lnTo>
                    <a:pt x="2810" y="1677"/>
                  </a:lnTo>
                  <a:lnTo>
                    <a:pt x="1122" y="502"/>
                  </a:lnTo>
                  <a:lnTo>
                    <a:pt x="13" y="1659"/>
                  </a:lnTo>
                  <a:lnTo>
                    <a:pt x="1" y="1999"/>
                  </a:lnTo>
                  <a:lnTo>
                    <a:pt x="1152" y="806"/>
                  </a:lnTo>
                  <a:lnTo>
                    <a:pt x="2882" y="2011"/>
                  </a:lnTo>
                  <a:lnTo>
                    <a:pt x="3538" y="943"/>
                  </a:lnTo>
                  <a:lnTo>
                    <a:pt x="3753" y="1361"/>
                  </a:lnTo>
                  <a:lnTo>
                    <a:pt x="39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6"/>
            <p:cNvSpPr/>
            <p:nvPr/>
          </p:nvSpPr>
          <p:spPr>
            <a:xfrm>
              <a:off x="5735325" y="3729598"/>
              <a:ext cx="41824" cy="111221"/>
            </a:xfrm>
            <a:custGeom>
              <a:rect b="b" l="l" r="r" t="t"/>
              <a:pathLst>
                <a:path extrusionOk="0" h="1194" w="449">
                  <a:moveTo>
                    <a:pt x="1" y="0"/>
                  </a:moveTo>
                  <a:lnTo>
                    <a:pt x="1" y="1193"/>
                  </a:lnTo>
                  <a:lnTo>
                    <a:pt x="448" y="1193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6"/>
            <p:cNvSpPr/>
            <p:nvPr/>
          </p:nvSpPr>
          <p:spPr>
            <a:xfrm>
              <a:off x="5792053" y="3674546"/>
              <a:ext cx="41172" cy="166273"/>
            </a:xfrm>
            <a:custGeom>
              <a:rect b="b" l="l" r="r" t="t"/>
              <a:pathLst>
                <a:path extrusionOk="0" h="1785" w="442">
                  <a:moveTo>
                    <a:pt x="0" y="1"/>
                  </a:moveTo>
                  <a:lnTo>
                    <a:pt x="0" y="1784"/>
                  </a:lnTo>
                  <a:lnTo>
                    <a:pt x="442" y="1784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6"/>
            <p:cNvSpPr/>
            <p:nvPr/>
          </p:nvSpPr>
          <p:spPr>
            <a:xfrm>
              <a:off x="5848130" y="3649582"/>
              <a:ext cx="41824" cy="191237"/>
            </a:xfrm>
            <a:custGeom>
              <a:rect b="b" l="l" r="r" t="t"/>
              <a:pathLst>
                <a:path extrusionOk="0" h="2053" w="449">
                  <a:moveTo>
                    <a:pt x="1" y="1"/>
                  </a:moveTo>
                  <a:lnTo>
                    <a:pt x="1" y="2052"/>
                  </a:lnTo>
                  <a:lnTo>
                    <a:pt x="448" y="2052"/>
                  </a:lnTo>
                  <a:lnTo>
                    <a:pt x="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6"/>
            <p:cNvSpPr/>
            <p:nvPr/>
          </p:nvSpPr>
          <p:spPr>
            <a:xfrm>
              <a:off x="5904858" y="3699045"/>
              <a:ext cx="41731" cy="141774"/>
            </a:xfrm>
            <a:custGeom>
              <a:rect b="b" l="l" r="r" t="t"/>
              <a:pathLst>
                <a:path extrusionOk="0" h="1522" w="448">
                  <a:moveTo>
                    <a:pt x="0" y="0"/>
                  </a:moveTo>
                  <a:lnTo>
                    <a:pt x="0" y="1521"/>
                  </a:lnTo>
                  <a:lnTo>
                    <a:pt x="448" y="1521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6"/>
            <p:cNvSpPr/>
            <p:nvPr/>
          </p:nvSpPr>
          <p:spPr>
            <a:xfrm>
              <a:off x="5960934" y="3729598"/>
              <a:ext cx="41824" cy="111221"/>
            </a:xfrm>
            <a:custGeom>
              <a:rect b="b" l="l" r="r" t="t"/>
              <a:pathLst>
                <a:path extrusionOk="0" h="1194" w="449">
                  <a:moveTo>
                    <a:pt x="1" y="0"/>
                  </a:moveTo>
                  <a:lnTo>
                    <a:pt x="1" y="1193"/>
                  </a:lnTo>
                  <a:lnTo>
                    <a:pt x="448" y="1193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6"/>
            <p:cNvSpPr/>
            <p:nvPr/>
          </p:nvSpPr>
          <p:spPr>
            <a:xfrm>
              <a:off x="6018781" y="3712924"/>
              <a:ext cx="41731" cy="127895"/>
            </a:xfrm>
            <a:custGeom>
              <a:rect b="b" l="l" r="r" t="t"/>
              <a:pathLst>
                <a:path extrusionOk="0" h="1373" w="448">
                  <a:moveTo>
                    <a:pt x="0" y="1"/>
                  </a:moveTo>
                  <a:lnTo>
                    <a:pt x="0" y="1372"/>
                  </a:lnTo>
                  <a:lnTo>
                    <a:pt x="447" y="1372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1" name="Google Shape;711;p26"/>
          <p:cNvGrpSpPr/>
          <p:nvPr/>
        </p:nvGrpSpPr>
        <p:grpSpPr>
          <a:xfrm>
            <a:off x="4046415" y="2970239"/>
            <a:ext cx="138135" cy="155852"/>
            <a:chOff x="4507420" y="1406524"/>
            <a:chExt cx="344562" cy="393466"/>
          </a:xfrm>
        </p:grpSpPr>
        <p:sp>
          <p:nvSpPr>
            <p:cNvPr id="712" name="Google Shape;712;p26"/>
            <p:cNvSpPr/>
            <p:nvPr/>
          </p:nvSpPr>
          <p:spPr>
            <a:xfrm>
              <a:off x="4507420" y="1485982"/>
              <a:ext cx="236787" cy="314009"/>
            </a:xfrm>
            <a:custGeom>
              <a:rect b="b" l="l" r="r" t="t"/>
              <a:pathLst>
                <a:path extrusionOk="0" h="3371" w="2542">
                  <a:moveTo>
                    <a:pt x="1" y="1"/>
                  </a:moveTo>
                  <a:lnTo>
                    <a:pt x="1" y="3371"/>
                  </a:lnTo>
                  <a:lnTo>
                    <a:pt x="2542" y="3371"/>
                  </a:lnTo>
                  <a:lnTo>
                    <a:pt x="2542" y="2625"/>
                  </a:lnTo>
                  <a:lnTo>
                    <a:pt x="2321" y="2625"/>
                  </a:lnTo>
                  <a:lnTo>
                    <a:pt x="2321" y="3150"/>
                  </a:lnTo>
                  <a:lnTo>
                    <a:pt x="215" y="3150"/>
                  </a:lnTo>
                  <a:lnTo>
                    <a:pt x="215" y="215"/>
                  </a:lnTo>
                  <a:lnTo>
                    <a:pt x="1051" y="215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6"/>
            <p:cNvSpPr/>
            <p:nvPr/>
          </p:nvSpPr>
          <p:spPr>
            <a:xfrm>
              <a:off x="4615754" y="1406524"/>
              <a:ext cx="236228" cy="314009"/>
            </a:xfrm>
            <a:custGeom>
              <a:rect b="b" l="l" r="r" t="t"/>
              <a:pathLst>
                <a:path extrusionOk="0" h="3371" w="2536">
                  <a:moveTo>
                    <a:pt x="2321" y="215"/>
                  </a:moveTo>
                  <a:lnTo>
                    <a:pt x="2321" y="3150"/>
                  </a:lnTo>
                  <a:lnTo>
                    <a:pt x="216" y="3150"/>
                  </a:lnTo>
                  <a:lnTo>
                    <a:pt x="216" y="215"/>
                  </a:lnTo>
                  <a:close/>
                  <a:moveTo>
                    <a:pt x="1" y="1"/>
                  </a:moveTo>
                  <a:lnTo>
                    <a:pt x="1" y="3371"/>
                  </a:lnTo>
                  <a:lnTo>
                    <a:pt x="2536" y="3371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14" name="Google Shape;714;p26"/>
            <p:cNvGrpSpPr/>
            <p:nvPr/>
          </p:nvGrpSpPr>
          <p:grpSpPr>
            <a:xfrm>
              <a:off x="4668570" y="1453193"/>
              <a:ext cx="130690" cy="220114"/>
              <a:chOff x="4668570" y="1453193"/>
              <a:chExt cx="130690" cy="220114"/>
            </a:xfrm>
          </p:grpSpPr>
          <p:sp>
            <p:nvSpPr>
              <p:cNvPr id="715" name="Google Shape;715;p26"/>
              <p:cNvSpPr/>
              <p:nvPr/>
            </p:nvSpPr>
            <p:spPr>
              <a:xfrm>
                <a:off x="4668570" y="1453193"/>
                <a:ext cx="21797" cy="42849"/>
              </a:xfrm>
              <a:custGeom>
                <a:rect b="b" l="l" r="r" t="t"/>
                <a:pathLst>
                  <a:path extrusionOk="0" h="460" w="234">
                    <a:moveTo>
                      <a:pt x="132" y="78"/>
                    </a:moveTo>
                    <a:cubicBezTo>
                      <a:pt x="150" y="78"/>
                      <a:pt x="156" y="84"/>
                      <a:pt x="156" y="96"/>
                    </a:cubicBezTo>
                    <a:lnTo>
                      <a:pt x="156" y="365"/>
                    </a:lnTo>
                    <a:cubicBezTo>
                      <a:pt x="156" y="376"/>
                      <a:pt x="150" y="388"/>
                      <a:pt x="132" y="388"/>
                    </a:cubicBezTo>
                    <a:lnTo>
                      <a:pt x="102" y="388"/>
                    </a:lnTo>
                    <a:cubicBezTo>
                      <a:pt x="84" y="388"/>
                      <a:pt x="78" y="376"/>
                      <a:pt x="78" y="365"/>
                    </a:cubicBezTo>
                    <a:lnTo>
                      <a:pt x="78" y="96"/>
                    </a:lnTo>
                    <a:cubicBezTo>
                      <a:pt x="78" y="84"/>
                      <a:pt x="84" y="78"/>
                      <a:pt x="102" y="78"/>
                    </a:cubicBezTo>
                    <a:close/>
                    <a:moveTo>
                      <a:pt x="84" y="1"/>
                    </a:moveTo>
                    <a:cubicBezTo>
                      <a:pt x="30" y="1"/>
                      <a:pt x="1" y="31"/>
                      <a:pt x="1" y="84"/>
                    </a:cubicBezTo>
                    <a:lnTo>
                      <a:pt x="1" y="376"/>
                    </a:lnTo>
                    <a:cubicBezTo>
                      <a:pt x="1" y="430"/>
                      <a:pt x="30" y="460"/>
                      <a:pt x="84" y="460"/>
                    </a:cubicBezTo>
                    <a:lnTo>
                      <a:pt x="150" y="460"/>
                    </a:lnTo>
                    <a:cubicBezTo>
                      <a:pt x="203" y="460"/>
                      <a:pt x="233" y="430"/>
                      <a:pt x="233" y="376"/>
                    </a:cubicBezTo>
                    <a:lnTo>
                      <a:pt x="233" y="84"/>
                    </a:lnTo>
                    <a:cubicBezTo>
                      <a:pt x="233" y="31"/>
                      <a:pt x="203" y="1"/>
                      <a:pt x="1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26"/>
              <p:cNvSpPr/>
              <p:nvPr/>
            </p:nvSpPr>
            <p:spPr>
              <a:xfrm>
                <a:off x="4700800" y="1453193"/>
                <a:ext cx="21238" cy="42849"/>
              </a:xfrm>
              <a:custGeom>
                <a:rect b="b" l="l" r="r" t="t"/>
                <a:pathLst>
                  <a:path extrusionOk="0" h="460" w="228">
                    <a:moveTo>
                      <a:pt x="132" y="78"/>
                    </a:moveTo>
                    <a:cubicBezTo>
                      <a:pt x="144" y="78"/>
                      <a:pt x="156" y="84"/>
                      <a:pt x="156" y="96"/>
                    </a:cubicBezTo>
                    <a:lnTo>
                      <a:pt x="156" y="365"/>
                    </a:lnTo>
                    <a:cubicBezTo>
                      <a:pt x="156" y="376"/>
                      <a:pt x="144" y="388"/>
                      <a:pt x="132" y="388"/>
                    </a:cubicBezTo>
                    <a:lnTo>
                      <a:pt x="96" y="388"/>
                    </a:lnTo>
                    <a:cubicBezTo>
                      <a:pt x="84" y="388"/>
                      <a:pt x="72" y="376"/>
                      <a:pt x="72" y="365"/>
                    </a:cubicBezTo>
                    <a:lnTo>
                      <a:pt x="72" y="96"/>
                    </a:lnTo>
                    <a:cubicBezTo>
                      <a:pt x="72" y="84"/>
                      <a:pt x="84" y="78"/>
                      <a:pt x="96" y="78"/>
                    </a:cubicBezTo>
                    <a:close/>
                    <a:moveTo>
                      <a:pt x="78" y="1"/>
                    </a:moveTo>
                    <a:cubicBezTo>
                      <a:pt x="24" y="1"/>
                      <a:pt x="1" y="31"/>
                      <a:pt x="1" y="84"/>
                    </a:cubicBezTo>
                    <a:lnTo>
                      <a:pt x="1" y="376"/>
                    </a:lnTo>
                    <a:cubicBezTo>
                      <a:pt x="1" y="430"/>
                      <a:pt x="24" y="460"/>
                      <a:pt x="78" y="460"/>
                    </a:cubicBezTo>
                    <a:lnTo>
                      <a:pt x="144" y="460"/>
                    </a:lnTo>
                    <a:cubicBezTo>
                      <a:pt x="197" y="460"/>
                      <a:pt x="227" y="430"/>
                      <a:pt x="227" y="376"/>
                    </a:cubicBezTo>
                    <a:lnTo>
                      <a:pt x="227" y="84"/>
                    </a:lnTo>
                    <a:cubicBezTo>
                      <a:pt x="227" y="31"/>
                      <a:pt x="197" y="1"/>
                      <a:pt x="1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26"/>
              <p:cNvSpPr/>
              <p:nvPr/>
            </p:nvSpPr>
            <p:spPr>
              <a:xfrm>
                <a:off x="4731912" y="1453193"/>
                <a:ext cx="11737" cy="42849"/>
              </a:xfrm>
              <a:custGeom>
                <a:rect b="b" l="l" r="r" t="t"/>
                <a:pathLst>
                  <a:path extrusionOk="0" h="460" w="126">
                    <a:moveTo>
                      <a:pt x="120" y="1"/>
                    </a:moveTo>
                    <a:lnTo>
                      <a:pt x="12" y="19"/>
                    </a:lnTo>
                    <a:cubicBezTo>
                      <a:pt x="6" y="19"/>
                      <a:pt x="1" y="19"/>
                      <a:pt x="1" y="31"/>
                    </a:cubicBezTo>
                    <a:lnTo>
                      <a:pt x="1" y="84"/>
                    </a:lnTo>
                    <a:cubicBezTo>
                      <a:pt x="1" y="90"/>
                      <a:pt x="6" y="96"/>
                      <a:pt x="12" y="96"/>
                    </a:cubicBezTo>
                    <a:lnTo>
                      <a:pt x="48" y="90"/>
                    </a:lnTo>
                    <a:lnTo>
                      <a:pt x="48" y="448"/>
                    </a:lnTo>
                    <a:cubicBezTo>
                      <a:pt x="48" y="454"/>
                      <a:pt x="54" y="460"/>
                      <a:pt x="60" y="460"/>
                    </a:cubicBezTo>
                    <a:lnTo>
                      <a:pt x="120" y="460"/>
                    </a:lnTo>
                    <a:cubicBezTo>
                      <a:pt x="126" y="460"/>
                      <a:pt x="126" y="454"/>
                      <a:pt x="126" y="448"/>
                    </a:cubicBezTo>
                    <a:lnTo>
                      <a:pt x="126" y="13"/>
                    </a:lnTo>
                    <a:cubicBezTo>
                      <a:pt x="126" y="7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26"/>
              <p:cNvSpPr/>
              <p:nvPr/>
            </p:nvSpPr>
            <p:spPr>
              <a:xfrm>
                <a:off x="4754734" y="1453193"/>
                <a:ext cx="11737" cy="42849"/>
              </a:xfrm>
              <a:custGeom>
                <a:rect b="b" l="l" r="r" t="t"/>
                <a:pathLst>
                  <a:path extrusionOk="0" h="460" w="126">
                    <a:moveTo>
                      <a:pt x="119" y="1"/>
                    </a:moveTo>
                    <a:lnTo>
                      <a:pt x="12" y="19"/>
                    </a:lnTo>
                    <a:cubicBezTo>
                      <a:pt x="6" y="19"/>
                      <a:pt x="0" y="19"/>
                      <a:pt x="0" y="31"/>
                    </a:cubicBezTo>
                    <a:lnTo>
                      <a:pt x="0" y="84"/>
                    </a:lnTo>
                    <a:cubicBezTo>
                      <a:pt x="0" y="90"/>
                      <a:pt x="6" y="96"/>
                      <a:pt x="12" y="96"/>
                    </a:cubicBezTo>
                    <a:lnTo>
                      <a:pt x="48" y="90"/>
                    </a:lnTo>
                    <a:lnTo>
                      <a:pt x="48" y="448"/>
                    </a:lnTo>
                    <a:cubicBezTo>
                      <a:pt x="48" y="454"/>
                      <a:pt x="54" y="460"/>
                      <a:pt x="60" y="460"/>
                    </a:cubicBezTo>
                    <a:lnTo>
                      <a:pt x="119" y="460"/>
                    </a:lnTo>
                    <a:cubicBezTo>
                      <a:pt x="125" y="460"/>
                      <a:pt x="125" y="454"/>
                      <a:pt x="125" y="448"/>
                    </a:cubicBezTo>
                    <a:lnTo>
                      <a:pt x="125" y="13"/>
                    </a:lnTo>
                    <a:cubicBezTo>
                      <a:pt x="125" y="7"/>
                      <a:pt x="125" y="1"/>
                      <a:pt x="1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26"/>
              <p:cNvSpPr/>
              <p:nvPr/>
            </p:nvSpPr>
            <p:spPr>
              <a:xfrm>
                <a:off x="4777462" y="1453193"/>
                <a:ext cx="21797" cy="42849"/>
              </a:xfrm>
              <a:custGeom>
                <a:rect b="b" l="l" r="r" t="t"/>
                <a:pathLst>
                  <a:path extrusionOk="0" h="460" w="234">
                    <a:moveTo>
                      <a:pt x="138" y="78"/>
                    </a:moveTo>
                    <a:cubicBezTo>
                      <a:pt x="150" y="78"/>
                      <a:pt x="156" y="84"/>
                      <a:pt x="156" y="96"/>
                    </a:cubicBezTo>
                    <a:lnTo>
                      <a:pt x="156" y="365"/>
                    </a:lnTo>
                    <a:cubicBezTo>
                      <a:pt x="156" y="376"/>
                      <a:pt x="150" y="388"/>
                      <a:pt x="138" y="388"/>
                    </a:cubicBezTo>
                    <a:lnTo>
                      <a:pt x="102" y="388"/>
                    </a:lnTo>
                    <a:cubicBezTo>
                      <a:pt x="90" y="388"/>
                      <a:pt x="78" y="376"/>
                      <a:pt x="78" y="365"/>
                    </a:cubicBezTo>
                    <a:lnTo>
                      <a:pt x="78" y="96"/>
                    </a:lnTo>
                    <a:cubicBezTo>
                      <a:pt x="78" y="84"/>
                      <a:pt x="90" y="78"/>
                      <a:pt x="102" y="78"/>
                    </a:cubicBezTo>
                    <a:close/>
                    <a:moveTo>
                      <a:pt x="84" y="1"/>
                    </a:moveTo>
                    <a:cubicBezTo>
                      <a:pt x="30" y="1"/>
                      <a:pt x="1" y="31"/>
                      <a:pt x="1" y="84"/>
                    </a:cubicBezTo>
                    <a:lnTo>
                      <a:pt x="1" y="376"/>
                    </a:lnTo>
                    <a:cubicBezTo>
                      <a:pt x="1" y="430"/>
                      <a:pt x="30" y="460"/>
                      <a:pt x="84" y="460"/>
                    </a:cubicBezTo>
                    <a:lnTo>
                      <a:pt x="150" y="460"/>
                    </a:lnTo>
                    <a:cubicBezTo>
                      <a:pt x="203" y="460"/>
                      <a:pt x="233" y="430"/>
                      <a:pt x="233" y="376"/>
                    </a:cubicBezTo>
                    <a:lnTo>
                      <a:pt x="233" y="84"/>
                    </a:lnTo>
                    <a:cubicBezTo>
                      <a:pt x="233" y="31"/>
                      <a:pt x="203" y="1"/>
                      <a:pt x="1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26"/>
              <p:cNvSpPr/>
              <p:nvPr/>
            </p:nvSpPr>
            <p:spPr>
              <a:xfrm>
                <a:off x="4673041" y="1512623"/>
                <a:ext cx="11737" cy="42383"/>
              </a:xfrm>
              <a:custGeom>
                <a:rect b="b" l="l" r="r" t="t"/>
                <a:pathLst>
                  <a:path extrusionOk="0" h="455" w="126">
                    <a:moveTo>
                      <a:pt x="120" y="1"/>
                    </a:moveTo>
                    <a:lnTo>
                      <a:pt x="12" y="13"/>
                    </a:lnTo>
                    <a:cubicBezTo>
                      <a:pt x="6" y="13"/>
                      <a:pt x="0" y="19"/>
                      <a:pt x="0" y="25"/>
                    </a:cubicBezTo>
                    <a:lnTo>
                      <a:pt x="0" y="78"/>
                    </a:lnTo>
                    <a:cubicBezTo>
                      <a:pt x="0" y="90"/>
                      <a:pt x="6" y="90"/>
                      <a:pt x="12" y="90"/>
                    </a:cubicBezTo>
                    <a:lnTo>
                      <a:pt x="48" y="84"/>
                    </a:lnTo>
                    <a:lnTo>
                      <a:pt x="48" y="448"/>
                    </a:lnTo>
                    <a:cubicBezTo>
                      <a:pt x="48" y="454"/>
                      <a:pt x="54" y="454"/>
                      <a:pt x="60" y="454"/>
                    </a:cubicBezTo>
                    <a:lnTo>
                      <a:pt x="120" y="454"/>
                    </a:lnTo>
                    <a:cubicBezTo>
                      <a:pt x="126" y="454"/>
                      <a:pt x="126" y="454"/>
                      <a:pt x="126" y="448"/>
                    </a:cubicBezTo>
                    <a:lnTo>
                      <a:pt x="126" y="7"/>
                    </a:lnTo>
                    <a:cubicBezTo>
                      <a:pt x="126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26"/>
              <p:cNvSpPr/>
              <p:nvPr/>
            </p:nvSpPr>
            <p:spPr>
              <a:xfrm>
                <a:off x="4695770" y="1512623"/>
                <a:ext cx="11830" cy="42383"/>
              </a:xfrm>
              <a:custGeom>
                <a:rect b="b" l="l" r="r" t="t"/>
                <a:pathLst>
                  <a:path extrusionOk="0" h="455" w="127">
                    <a:moveTo>
                      <a:pt x="120" y="1"/>
                    </a:moveTo>
                    <a:lnTo>
                      <a:pt x="13" y="13"/>
                    </a:lnTo>
                    <a:cubicBezTo>
                      <a:pt x="7" y="13"/>
                      <a:pt x="1" y="19"/>
                      <a:pt x="1" y="25"/>
                    </a:cubicBezTo>
                    <a:lnTo>
                      <a:pt x="1" y="78"/>
                    </a:lnTo>
                    <a:cubicBezTo>
                      <a:pt x="1" y="90"/>
                      <a:pt x="7" y="90"/>
                      <a:pt x="13" y="90"/>
                    </a:cubicBezTo>
                    <a:lnTo>
                      <a:pt x="49" y="84"/>
                    </a:lnTo>
                    <a:lnTo>
                      <a:pt x="49" y="448"/>
                    </a:lnTo>
                    <a:cubicBezTo>
                      <a:pt x="49" y="454"/>
                      <a:pt x="55" y="454"/>
                      <a:pt x="60" y="454"/>
                    </a:cubicBezTo>
                    <a:lnTo>
                      <a:pt x="120" y="454"/>
                    </a:lnTo>
                    <a:cubicBezTo>
                      <a:pt x="126" y="454"/>
                      <a:pt x="126" y="454"/>
                      <a:pt x="126" y="448"/>
                    </a:cubicBezTo>
                    <a:lnTo>
                      <a:pt x="126" y="7"/>
                    </a:lnTo>
                    <a:cubicBezTo>
                      <a:pt x="126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26"/>
              <p:cNvSpPr/>
              <p:nvPr/>
            </p:nvSpPr>
            <p:spPr>
              <a:xfrm>
                <a:off x="4719150" y="1512623"/>
                <a:ext cx="21145" cy="42383"/>
              </a:xfrm>
              <a:custGeom>
                <a:rect b="b" l="l" r="r" t="t"/>
                <a:pathLst>
                  <a:path extrusionOk="0" h="455" w="227">
                    <a:moveTo>
                      <a:pt x="132" y="72"/>
                    </a:moveTo>
                    <a:cubicBezTo>
                      <a:pt x="143" y="72"/>
                      <a:pt x="155" y="78"/>
                      <a:pt x="155" y="96"/>
                    </a:cubicBezTo>
                    <a:lnTo>
                      <a:pt x="155" y="359"/>
                    </a:lnTo>
                    <a:cubicBezTo>
                      <a:pt x="155" y="377"/>
                      <a:pt x="143" y="383"/>
                      <a:pt x="132" y="383"/>
                    </a:cubicBezTo>
                    <a:lnTo>
                      <a:pt x="96" y="383"/>
                    </a:lnTo>
                    <a:cubicBezTo>
                      <a:pt x="84" y="383"/>
                      <a:pt x="72" y="377"/>
                      <a:pt x="72" y="359"/>
                    </a:cubicBezTo>
                    <a:lnTo>
                      <a:pt x="72" y="96"/>
                    </a:lnTo>
                    <a:cubicBezTo>
                      <a:pt x="72" y="78"/>
                      <a:pt x="84" y="72"/>
                      <a:pt x="96" y="72"/>
                    </a:cubicBezTo>
                    <a:close/>
                    <a:moveTo>
                      <a:pt x="78" y="1"/>
                    </a:moveTo>
                    <a:cubicBezTo>
                      <a:pt x="24" y="1"/>
                      <a:pt x="0" y="25"/>
                      <a:pt x="0" y="78"/>
                    </a:cubicBezTo>
                    <a:lnTo>
                      <a:pt x="0" y="377"/>
                    </a:lnTo>
                    <a:cubicBezTo>
                      <a:pt x="0" y="430"/>
                      <a:pt x="24" y="454"/>
                      <a:pt x="78" y="454"/>
                    </a:cubicBezTo>
                    <a:lnTo>
                      <a:pt x="143" y="454"/>
                    </a:lnTo>
                    <a:cubicBezTo>
                      <a:pt x="197" y="454"/>
                      <a:pt x="227" y="430"/>
                      <a:pt x="227" y="377"/>
                    </a:cubicBezTo>
                    <a:lnTo>
                      <a:pt x="227" y="78"/>
                    </a:lnTo>
                    <a:cubicBezTo>
                      <a:pt x="227" y="25"/>
                      <a:pt x="197" y="1"/>
                      <a:pt x="1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26"/>
              <p:cNvSpPr/>
              <p:nvPr/>
            </p:nvSpPr>
            <p:spPr>
              <a:xfrm>
                <a:off x="4750263" y="1512623"/>
                <a:ext cx="11737" cy="42383"/>
              </a:xfrm>
              <a:custGeom>
                <a:rect b="b" l="l" r="r" t="t"/>
                <a:pathLst>
                  <a:path extrusionOk="0" h="455" w="126">
                    <a:moveTo>
                      <a:pt x="120" y="1"/>
                    </a:moveTo>
                    <a:lnTo>
                      <a:pt x="12" y="13"/>
                    </a:lnTo>
                    <a:cubicBezTo>
                      <a:pt x="6" y="13"/>
                      <a:pt x="0" y="19"/>
                      <a:pt x="0" y="25"/>
                    </a:cubicBezTo>
                    <a:lnTo>
                      <a:pt x="0" y="78"/>
                    </a:lnTo>
                    <a:cubicBezTo>
                      <a:pt x="0" y="90"/>
                      <a:pt x="6" y="90"/>
                      <a:pt x="12" y="90"/>
                    </a:cubicBezTo>
                    <a:lnTo>
                      <a:pt x="48" y="84"/>
                    </a:lnTo>
                    <a:lnTo>
                      <a:pt x="48" y="448"/>
                    </a:lnTo>
                    <a:cubicBezTo>
                      <a:pt x="48" y="454"/>
                      <a:pt x="54" y="454"/>
                      <a:pt x="60" y="454"/>
                    </a:cubicBezTo>
                    <a:lnTo>
                      <a:pt x="120" y="454"/>
                    </a:lnTo>
                    <a:cubicBezTo>
                      <a:pt x="126" y="454"/>
                      <a:pt x="126" y="454"/>
                      <a:pt x="126" y="448"/>
                    </a:cubicBezTo>
                    <a:lnTo>
                      <a:pt x="126" y="7"/>
                    </a:lnTo>
                    <a:cubicBezTo>
                      <a:pt x="126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26"/>
              <p:cNvSpPr/>
              <p:nvPr/>
            </p:nvSpPr>
            <p:spPr>
              <a:xfrm>
                <a:off x="4772991" y="1512623"/>
                <a:ext cx="21797" cy="42383"/>
              </a:xfrm>
              <a:custGeom>
                <a:rect b="b" l="l" r="r" t="t"/>
                <a:pathLst>
                  <a:path extrusionOk="0" h="455" w="234">
                    <a:moveTo>
                      <a:pt x="132" y="72"/>
                    </a:moveTo>
                    <a:cubicBezTo>
                      <a:pt x="150" y="72"/>
                      <a:pt x="156" y="78"/>
                      <a:pt x="156" y="96"/>
                    </a:cubicBezTo>
                    <a:lnTo>
                      <a:pt x="156" y="359"/>
                    </a:lnTo>
                    <a:cubicBezTo>
                      <a:pt x="156" y="377"/>
                      <a:pt x="150" y="383"/>
                      <a:pt x="132" y="383"/>
                    </a:cubicBezTo>
                    <a:lnTo>
                      <a:pt x="102" y="383"/>
                    </a:lnTo>
                    <a:cubicBezTo>
                      <a:pt x="84" y="383"/>
                      <a:pt x="78" y="377"/>
                      <a:pt x="78" y="359"/>
                    </a:cubicBezTo>
                    <a:lnTo>
                      <a:pt x="78" y="96"/>
                    </a:lnTo>
                    <a:cubicBezTo>
                      <a:pt x="78" y="78"/>
                      <a:pt x="84" y="72"/>
                      <a:pt x="102" y="72"/>
                    </a:cubicBezTo>
                    <a:close/>
                    <a:moveTo>
                      <a:pt x="84" y="1"/>
                    </a:moveTo>
                    <a:cubicBezTo>
                      <a:pt x="31" y="1"/>
                      <a:pt x="1" y="25"/>
                      <a:pt x="1" y="78"/>
                    </a:cubicBezTo>
                    <a:lnTo>
                      <a:pt x="1" y="377"/>
                    </a:lnTo>
                    <a:cubicBezTo>
                      <a:pt x="1" y="430"/>
                      <a:pt x="31" y="454"/>
                      <a:pt x="84" y="454"/>
                    </a:cubicBezTo>
                    <a:lnTo>
                      <a:pt x="150" y="454"/>
                    </a:lnTo>
                    <a:cubicBezTo>
                      <a:pt x="204" y="454"/>
                      <a:pt x="234" y="430"/>
                      <a:pt x="234" y="377"/>
                    </a:cubicBezTo>
                    <a:lnTo>
                      <a:pt x="234" y="78"/>
                    </a:lnTo>
                    <a:cubicBezTo>
                      <a:pt x="234" y="25"/>
                      <a:pt x="204" y="1"/>
                      <a:pt x="1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26"/>
              <p:cNvSpPr/>
              <p:nvPr/>
            </p:nvSpPr>
            <p:spPr>
              <a:xfrm>
                <a:off x="4673041" y="1571587"/>
                <a:ext cx="21704" cy="42849"/>
              </a:xfrm>
              <a:custGeom>
                <a:rect b="b" l="l" r="r" t="t"/>
                <a:pathLst>
                  <a:path extrusionOk="0" h="460" w="233">
                    <a:moveTo>
                      <a:pt x="131" y="72"/>
                    </a:moveTo>
                    <a:cubicBezTo>
                      <a:pt x="149" y="72"/>
                      <a:pt x="155" y="84"/>
                      <a:pt x="155" y="96"/>
                    </a:cubicBezTo>
                    <a:lnTo>
                      <a:pt x="155" y="364"/>
                    </a:lnTo>
                    <a:cubicBezTo>
                      <a:pt x="155" y="376"/>
                      <a:pt x="149" y="382"/>
                      <a:pt x="131" y="382"/>
                    </a:cubicBezTo>
                    <a:lnTo>
                      <a:pt x="102" y="382"/>
                    </a:lnTo>
                    <a:cubicBezTo>
                      <a:pt x="84" y="382"/>
                      <a:pt x="78" y="376"/>
                      <a:pt x="78" y="364"/>
                    </a:cubicBezTo>
                    <a:lnTo>
                      <a:pt x="78" y="96"/>
                    </a:lnTo>
                    <a:cubicBezTo>
                      <a:pt x="78" y="84"/>
                      <a:pt x="84" y="72"/>
                      <a:pt x="102" y="72"/>
                    </a:cubicBezTo>
                    <a:close/>
                    <a:moveTo>
                      <a:pt x="84" y="0"/>
                    </a:moveTo>
                    <a:cubicBezTo>
                      <a:pt x="30" y="0"/>
                      <a:pt x="0" y="30"/>
                      <a:pt x="0" y="84"/>
                    </a:cubicBezTo>
                    <a:lnTo>
                      <a:pt x="0" y="376"/>
                    </a:lnTo>
                    <a:cubicBezTo>
                      <a:pt x="0" y="430"/>
                      <a:pt x="30" y="459"/>
                      <a:pt x="84" y="459"/>
                    </a:cubicBezTo>
                    <a:lnTo>
                      <a:pt x="149" y="459"/>
                    </a:lnTo>
                    <a:cubicBezTo>
                      <a:pt x="203" y="459"/>
                      <a:pt x="233" y="430"/>
                      <a:pt x="233" y="376"/>
                    </a:cubicBezTo>
                    <a:lnTo>
                      <a:pt x="233" y="84"/>
                    </a:lnTo>
                    <a:cubicBezTo>
                      <a:pt x="233" y="30"/>
                      <a:pt x="203" y="0"/>
                      <a:pt x="1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26"/>
              <p:cNvSpPr/>
              <p:nvPr/>
            </p:nvSpPr>
            <p:spPr>
              <a:xfrm>
                <a:off x="4705271" y="1571587"/>
                <a:ext cx="21145" cy="42849"/>
              </a:xfrm>
              <a:custGeom>
                <a:rect b="b" l="l" r="r" t="t"/>
                <a:pathLst>
                  <a:path extrusionOk="0" h="460" w="227">
                    <a:moveTo>
                      <a:pt x="131" y="72"/>
                    </a:moveTo>
                    <a:cubicBezTo>
                      <a:pt x="143" y="72"/>
                      <a:pt x="155" y="84"/>
                      <a:pt x="155" y="96"/>
                    </a:cubicBezTo>
                    <a:lnTo>
                      <a:pt x="155" y="364"/>
                    </a:lnTo>
                    <a:cubicBezTo>
                      <a:pt x="155" y="376"/>
                      <a:pt x="143" y="382"/>
                      <a:pt x="131" y="382"/>
                    </a:cubicBezTo>
                    <a:lnTo>
                      <a:pt x="96" y="382"/>
                    </a:lnTo>
                    <a:cubicBezTo>
                      <a:pt x="84" y="382"/>
                      <a:pt x="78" y="376"/>
                      <a:pt x="78" y="364"/>
                    </a:cubicBezTo>
                    <a:lnTo>
                      <a:pt x="78" y="96"/>
                    </a:lnTo>
                    <a:cubicBezTo>
                      <a:pt x="78" y="84"/>
                      <a:pt x="84" y="72"/>
                      <a:pt x="96" y="72"/>
                    </a:cubicBezTo>
                    <a:close/>
                    <a:moveTo>
                      <a:pt x="84" y="0"/>
                    </a:moveTo>
                    <a:cubicBezTo>
                      <a:pt x="30" y="0"/>
                      <a:pt x="0" y="30"/>
                      <a:pt x="0" y="84"/>
                    </a:cubicBezTo>
                    <a:lnTo>
                      <a:pt x="0" y="376"/>
                    </a:lnTo>
                    <a:cubicBezTo>
                      <a:pt x="0" y="430"/>
                      <a:pt x="30" y="459"/>
                      <a:pt x="84" y="459"/>
                    </a:cubicBezTo>
                    <a:lnTo>
                      <a:pt x="143" y="459"/>
                    </a:lnTo>
                    <a:cubicBezTo>
                      <a:pt x="197" y="459"/>
                      <a:pt x="227" y="430"/>
                      <a:pt x="227" y="376"/>
                    </a:cubicBezTo>
                    <a:lnTo>
                      <a:pt x="227" y="84"/>
                    </a:lnTo>
                    <a:cubicBezTo>
                      <a:pt x="227" y="30"/>
                      <a:pt x="197" y="0"/>
                      <a:pt x="1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26"/>
              <p:cNvSpPr/>
              <p:nvPr/>
            </p:nvSpPr>
            <p:spPr>
              <a:xfrm>
                <a:off x="4736383" y="1571587"/>
                <a:ext cx="11737" cy="42849"/>
              </a:xfrm>
              <a:custGeom>
                <a:rect b="b" l="l" r="r" t="t"/>
                <a:pathLst>
                  <a:path extrusionOk="0" h="460" w="126">
                    <a:moveTo>
                      <a:pt x="120" y="0"/>
                    </a:moveTo>
                    <a:lnTo>
                      <a:pt x="12" y="18"/>
                    </a:lnTo>
                    <a:cubicBezTo>
                      <a:pt x="6" y="18"/>
                      <a:pt x="0" y="18"/>
                      <a:pt x="0" y="30"/>
                    </a:cubicBezTo>
                    <a:lnTo>
                      <a:pt x="0" y="84"/>
                    </a:lnTo>
                    <a:cubicBezTo>
                      <a:pt x="0" y="88"/>
                      <a:pt x="3" y="92"/>
                      <a:pt x="7" y="92"/>
                    </a:cubicBezTo>
                    <a:cubicBezTo>
                      <a:pt x="9" y="92"/>
                      <a:pt x="10" y="91"/>
                      <a:pt x="12" y="90"/>
                    </a:cubicBezTo>
                    <a:lnTo>
                      <a:pt x="48" y="90"/>
                    </a:lnTo>
                    <a:lnTo>
                      <a:pt x="48" y="448"/>
                    </a:lnTo>
                    <a:cubicBezTo>
                      <a:pt x="48" y="454"/>
                      <a:pt x="54" y="459"/>
                      <a:pt x="60" y="459"/>
                    </a:cubicBezTo>
                    <a:lnTo>
                      <a:pt x="120" y="459"/>
                    </a:lnTo>
                    <a:cubicBezTo>
                      <a:pt x="126" y="459"/>
                      <a:pt x="126" y="454"/>
                      <a:pt x="126" y="448"/>
                    </a:cubicBezTo>
                    <a:lnTo>
                      <a:pt x="126" y="12"/>
                    </a:lnTo>
                    <a:cubicBezTo>
                      <a:pt x="126" y="6"/>
                      <a:pt x="126" y="0"/>
                      <a:pt x="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26"/>
              <p:cNvSpPr/>
              <p:nvPr/>
            </p:nvSpPr>
            <p:spPr>
              <a:xfrm>
                <a:off x="4759112" y="1571587"/>
                <a:ext cx="12389" cy="42849"/>
              </a:xfrm>
              <a:custGeom>
                <a:rect b="b" l="l" r="r" t="t"/>
                <a:pathLst>
                  <a:path extrusionOk="0" h="460" w="133">
                    <a:moveTo>
                      <a:pt x="120" y="0"/>
                    </a:moveTo>
                    <a:lnTo>
                      <a:pt x="13" y="18"/>
                    </a:lnTo>
                    <a:cubicBezTo>
                      <a:pt x="7" y="18"/>
                      <a:pt x="1" y="18"/>
                      <a:pt x="1" y="30"/>
                    </a:cubicBezTo>
                    <a:lnTo>
                      <a:pt x="1" y="84"/>
                    </a:lnTo>
                    <a:cubicBezTo>
                      <a:pt x="1" y="88"/>
                      <a:pt x="4" y="92"/>
                      <a:pt x="10" y="92"/>
                    </a:cubicBezTo>
                    <a:cubicBezTo>
                      <a:pt x="12" y="92"/>
                      <a:pt x="15" y="91"/>
                      <a:pt x="19" y="90"/>
                    </a:cubicBezTo>
                    <a:lnTo>
                      <a:pt x="49" y="90"/>
                    </a:lnTo>
                    <a:lnTo>
                      <a:pt x="49" y="448"/>
                    </a:lnTo>
                    <a:cubicBezTo>
                      <a:pt x="49" y="454"/>
                      <a:pt x="54" y="459"/>
                      <a:pt x="60" y="459"/>
                    </a:cubicBezTo>
                    <a:lnTo>
                      <a:pt x="120" y="459"/>
                    </a:lnTo>
                    <a:cubicBezTo>
                      <a:pt x="126" y="459"/>
                      <a:pt x="132" y="454"/>
                      <a:pt x="132" y="448"/>
                    </a:cubicBezTo>
                    <a:lnTo>
                      <a:pt x="132" y="12"/>
                    </a:lnTo>
                    <a:cubicBezTo>
                      <a:pt x="132" y="6"/>
                      <a:pt x="126" y="0"/>
                      <a:pt x="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26"/>
              <p:cNvSpPr/>
              <p:nvPr/>
            </p:nvSpPr>
            <p:spPr>
              <a:xfrm>
                <a:off x="4782492" y="1571587"/>
                <a:ext cx="11737" cy="42849"/>
              </a:xfrm>
              <a:custGeom>
                <a:rect b="b" l="l" r="r" t="t"/>
                <a:pathLst>
                  <a:path extrusionOk="0" h="460" w="126">
                    <a:moveTo>
                      <a:pt x="114" y="0"/>
                    </a:moveTo>
                    <a:lnTo>
                      <a:pt x="6" y="18"/>
                    </a:lnTo>
                    <a:cubicBezTo>
                      <a:pt x="0" y="18"/>
                      <a:pt x="0" y="18"/>
                      <a:pt x="0" y="30"/>
                    </a:cubicBezTo>
                    <a:lnTo>
                      <a:pt x="0" y="84"/>
                    </a:lnTo>
                    <a:cubicBezTo>
                      <a:pt x="0" y="88"/>
                      <a:pt x="0" y="92"/>
                      <a:pt x="5" y="92"/>
                    </a:cubicBezTo>
                    <a:cubicBezTo>
                      <a:pt x="6" y="92"/>
                      <a:pt x="9" y="91"/>
                      <a:pt x="12" y="90"/>
                    </a:cubicBezTo>
                    <a:lnTo>
                      <a:pt x="48" y="90"/>
                    </a:lnTo>
                    <a:lnTo>
                      <a:pt x="48" y="448"/>
                    </a:lnTo>
                    <a:cubicBezTo>
                      <a:pt x="48" y="454"/>
                      <a:pt x="48" y="459"/>
                      <a:pt x="54" y="459"/>
                    </a:cubicBezTo>
                    <a:lnTo>
                      <a:pt x="114" y="459"/>
                    </a:lnTo>
                    <a:cubicBezTo>
                      <a:pt x="120" y="459"/>
                      <a:pt x="126" y="454"/>
                      <a:pt x="126" y="448"/>
                    </a:cubicBezTo>
                    <a:lnTo>
                      <a:pt x="126" y="12"/>
                    </a:lnTo>
                    <a:cubicBezTo>
                      <a:pt x="126" y="6"/>
                      <a:pt x="120" y="0"/>
                      <a:pt x="11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26"/>
              <p:cNvSpPr/>
              <p:nvPr/>
            </p:nvSpPr>
            <p:spPr>
              <a:xfrm>
                <a:off x="4673041" y="1631016"/>
                <a:ext cx="11737" cy="42290"/>
              </a:xfrm>
              <a:custGeom>
                <a:rect b="b" l="l" r="r" t="t"/>
                <a:pathLst>
                  <a:path extrusionOk="0" h="454" w="126">
                    <a:moveTo>
                      <a:pt x="120" y="0"/>
                    </a:moveTo>
                    <a:lnTo>
                      <a:pt x="12" y="12"/>
                    </a:lnTo>
                    <a:cubicBezTo>
                      <a:pt x="6" y="12"/>
                      <a:pt x="0" y="18"/>
                      <a:pt x="0" y="24"/>
                    </a:cubicBezTo>
                    <a:lnTo>
                      <a:pt x="0" y="78"/>
                    </a:lnTo>
                    <a:cubicBezTo>
                      <a:pt x="0" y="84"/>
                      <a:pt x="6" y="90"/>
                      <a:pt x="12" y="90"/>
                    </a:cubicBezTo>
                    <a:lnTo>
                      <a:pt x="48" y="84"/>
                    </a:lnTo>
                    <a:lnTo>
                      <a:pt x="48" y="448"/>
                    </a:lnTo>
                    <a:cubicBezTo>
                      <a:pt x="48" y="454"/>
                      <a:pt x="54" y="454"/>
                      <a:pt x="60" y="454"/>
                    </a:cubicBezTo>
                    <a:lnTo>
                      <a:pt x="120" y="454"/>
                    </a:lnTo>
                    <a:cubicBezTo>
                      <a:pt x="126" y="454"/>
                      <a:pt x="126" y="454"/>
                      <a:pt x="126" y="448"/>
                    </a:cubicBezTo>
                    <a:lnTo>
                      <a:pt x="126" y="6"/>
                    </a:lnTo>
                    <a:cubicBezTo>
                      <a:pt x="126" y="0"/>
                      <a:pt x="126" y="0"/>
                      <a:pt x="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26"/>
              <p:cNvSpPr/>
              <p:nvPr/>
            </p:nvSpPr>
            <p:spPr>
              <a:xfrm>
                <a:off x="4695770" y="1631016"/>
                <a:ext cx="21797" cy="42290"/>
              </a:xfrm>
              <a:custGeom>
                <a:rect b="b" l="l" r="r" t="t"/>
                <a:pathLst>
                  <a:path extrusionOk="0" h="454" w="234">
                    <a:moveTo>
                      <a:pt x="138" y="72"/>
                    </a:moveTo>
                    <a:cubicBezTo>
                      <a:pt x="150" y="72"/>
                      <a:pt x="156" y="78"/>
                      <a:pt x="156" y="96"/>
                    </a:cubicBezTo>
                    <a:lnTo>
                      <a:pt x="156" y="358"/>
                    </a:lnTo>
                    <a:cubicBezTo>
                      <a:pt x="156" y="376"/>
                      <a:pt x="150" y="382"/>
                      <a:pt x="138" y="382"/>
                    </a:cubicBezTo>
                    <a:lnTo>
                      <a:pt x="102" y="382"/>
                    </a:lnTo>
                    <a:cubicBezTo>
                      <a:pt x="90" y="382"/>
                      <a:pt x="78" y="376"/>
                      <a:pt x="78" y="358"/>
                    </a:cubicBezTo>
                    <a:lnTo>
                      <a:pt x="78" y="96"/>
                    </a:lnTo>
                    <a:cubicBezTo>
                      <a:pt x="78" y="78"/>
                      <a:pt x="90" y="72"/>
                      <a:pt x="102" y="72"/>
                    </a:cubicBezTo>
                    <a:close/>
                    <a:moveTo>
                      <a:pt x="84" y="0"/>
                    </a:moveTo>
                    <a:cubicBezTo>
                      <a:pt x="31" y="0"/>
                      <a:pt x="1" y="24"/>
                      <a:pt x="1" y="78"/>
                    </a:cubicBezTo>
                    <a:lnTo>
                      <a:pt x="1" y="370"/>
                    </a:lnTo>
                    <a:cubicBezTo>
                      <a:pt x="1" y="424"/>
                      <a:pt x="31" y="454"/>
                      <a:pt x="84" y="454"/>
                    </a:cubicBezTo>
                    <a:lnTo>
                      <a:pt x="150" y="454"/>
                    </a:lnTo>
                    <a:cubicBezTo>
                      <a:pt x="204" y="454"/>
                      <a:pt x="233" y="424"/>
                      <a:pt x="233" y="370"/>
                    </a:cubicBezTo>
                    <a:lnTo>
                      <a:pt x="233" y="78"/>
                    </a:lnTo>
                    <a:cubicBezTo>
                      <a:pt x="233" y="24"/>
                      <a:pt x="204" y="0"/>
                      <a:pt x="1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26"/>
              <p:cNvSpPr/>
              <p:nvPr/>
            </p:nvSpPr>
            <p:spPr>
              <a:xfrm>
                <a:off x="4727441" y="1631016"/>
                <a:ext cx="11830" cy="42290"/>
              </a:xfrm>
              <a:custGeom>
                <a:rect b="b" l="l" r="r" t="t"/>
                <a:pathLst>
                  <a:path extrusionOk="0" h="454" w="127">
                    <a:moveTo>
                      <a:pt x="114" y="0"/>
                    </a:moveTo>
                    <a:lnTo>
                      <a:pt x="13" y="12"/>
                    </a:lnTo>
                    <a:cubicBezTo>
                      <a:pt x="7" y="12"/>
                      <a:pt x="1" y="18"/>
                      <a:pt x="1" y="24"/>
                    </a:cubicBezTo>
                    <a:lnTo>
                      <a:pt x="1" y="78"/>
                    </a:lnTo>
                    <a:cubicBezTo>
                      <a:pt x="1" y="84"/>
                      <a:pt x="7" y="90"/>
                      <a:pt x="13" y="90"/>
                    </a:cubicBezTo>
                    <a:lnTo>
                      <a:pt x="49" y="84"/>
                    </a:lnTo>
                    <a:lnTo>
                      <a:pt x="49" y="448"/>
                    </a:lnTo>
                    <a:cubicBezTo>
                      <a:pt x="49" y="454"/>
                      <a:pt x="49" y="454"/>
                      <a:pt x="54" y="454"/>
                    </a:cubicBezTo>
                    <a:lnTo>
                      <a:pt x="114" y="454"/>
                    </a:lnTo>
                    <a:cubicBezTo>
                      <a:pt x="120" y="454"/>
                      <a:pt x="126" y="454"/>
                      <a:pt x="126" y="448"/>
                    </a:cubicBezTo>
                    <a:lnTo>
                      <a:pt x="126" y="6"/>
                    </a:lnTo>
                    <a:cubicBezTo>
                      <a:pt x="126" y="0"/>
                      <a:pt x="120" y="0"/>
                      <a:pt x="11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26"/>
              <p:cNvSpPr/>
              <p:nvPr/>
            </p:nvSpPr>
            <p:spPr>
              <a:xfrm>
                <a:off x="4750263" y="1631016"/>
                <a:ext cx="11737" cy="42290"/>
              </a:xfrm>
              <a:custGeom>
                <a:rect b="b" l="l" r="r" t="t"/>
                <a:pathLst>
                  <a:path extrusionOk="0" h="454" w="126">
                    <a:moveTo>
                      <a:pt x="120" y="0"/>
                    </a:moveTo>
                    <a:lnTo>
                      <a:pt x="12" y="12"/>
                    </a:lnTo>
                    <a:cubicBezTo>
                      <a:pt x="6" y="12"/>
                      <a:pt x="0" y="18"/>
                      <a:pt x="0" y="24"/>
                    </a:cubicBezTo>
                    <a:lnTo>
                      <a:pt x="0" y="78"/>
                    </a:lnTo>
                    <a:cubicBezTo>
                      <a:pt x="0" y="84"/>
                      <a:pt x="6" y="90"/>
                      <a:pt x="12" y="90"/>
                    </a:cubicBezTo>
                    <a:lnTo>
                      <a:pt x="48" y="84"/>
                    </a:lnTo>
                    <a:lnTo>
                      <a:pt x="48" y="448"/>
                    </a:lnTo>
                    <a:cubicBezTo>
                      <a:pt x="48" y="454"/>
                      <a:pt x="54" y="454"/>
                      <a:pt x="60" y="454"/>
                    </a:cubicBezTo>
                    <a:lnTo>
                      <a:pt x="120" y="454"/>
                    </a:lnTo>
                    <a:cubicBezTo>
                      <a:pt x="126" y="454"/>
                      <a:pt x="126" y="454"/>
                      <a:pt x="126" y="448"/>
                    </a:cubicBezTo>
                    <a:lnTo>
                      <a:pt x="126" y="6"/>
                    </a:lnTo>
                    <a:cubicBezTo>
                      <a:pt x="126" y="0"/>
                      <a:pt x="126" y="0"/>
                      <a:pt x="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26"/>
              <p:cNvSpPr/>
              <p:nvPr/>
            </p:nvSpPr>
            <p:spPr>
              <a:xfrm>
                <a:off x="4772991" y="1631016"/>
                <a:ext cx="21797" cy="42290"/>
              </a:xfrm>
              <a:custGeom>
                <a:rect b="b" l="l" r="r" t="t"/>
                <a:pathLst>
                  <a:path extrusionOk="0" h="454" w="234">
                    <a:moveTo>
                      <a:pt x="132" y="72"/>
                    </a:moveTo>
                    <a:cubicBezTo>
                      <a:pt x="150" y="72"/>
                      <a:pt x="156" y="78"/>
                      <a:pt x="156" y="96"/>
                    </a:cubicBezTo>
                    <a:lnTo>
                      <a:pt x="156" y="358"/>
                    </a:lnTo>
                    <a:cubicBezTo>
                      <a:pt x="156" y="376"/>
                      <a:pt x="150" y="382"/>
                      <a:pt x="132" y="382"/>
                    </a:cubicBezTo>
                    <a:lnTo>
                      <a:pt x="102" y="382"/>
                    </a:lnTo>
                    <a:cubicBezTo>
                      <a:pt x="84" y="382"/>
                      <a:pt x="78" y="376"/>
                      <a:pt x="78" y="358"/>
                    </a:cubicBezTo>
                    <a:lnTo>
                      <a:pt x="78" y="96"/>
                    </a:lnTo>
                    <a:cubicBezTo>
                      <a:pt x="78" y="78"/>
                      <a:pt x="84" y="72"/>
                      <a:pt x="102" y="72"/>
                    </a:cubicBezTo>
                    <a:close/>
                    <a:moveTo>
                      <a:pt x="84" y="0"/>
                    </a:moveTo>
                    <a:cubicBezTo>
                      <a:pt x="31" y="0"/>
                      <a:pt x="1" y="24"/>
                      <a:pt x="1" y="78"/>
                    </a:cubicBezTo>
                    <a:lnTo>
                      <a:pt x="1" y="370"/>
                    </a:lnTo>
                    <a:cubicBezTo>
                      <a:pt x="1" y="424"/>
                      <a:pt x="31" y="454"/>
                      <a:pt x="84" y="454"/>
                    </a:cubicBezTo>
                    <a:lnTo>
                      <a:pt x="150" y="454"/>
                    </a:lnTo>
                    <a:cubicBezTo>
                      <a:pt x="204" y="454"/>
                      <a:pt x="234" y="424"/>
                      <a:pt x="234" y="370"/>
                    </a:cubicBezTo>
                    <a:lnTo>
                      <a:pt x="234" y="78"/>
                    </a:lnTo>
                    <a:cubicBezTo>
                      <a:pt x="234" y="24"/>
                      <a:pt x="204" y="0"/>
                      <a:pt x="1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35" name="Google Shape;735;p26"/>
          <p:cNvGrpSpPr/>
          <p:nvPr/>
        </p:nvGrpSpPr>
        <p:grpSpPr>
          <a:xfrm>
            <a:off x="4882426" y="3439513"/>
            <a:ext cx="146612" cy="186181"/>
            <a:chOff x="3278398" y="3497468"/>
            <a:chExt cx="365707" cy="470036"/>
          </a:xfrm>
        </p:grpSpPr>
        <p:sp>
          <p:nvSpPr>
            <p:cNvPr id="736" name="Google Shape;736;p26"/>
            <p:cNvSpPr/>
            <p:nvPr/>
          </p:nvSpPr>
          <p:spPr>
            <a:xfrm>
              <a:off x="3413461" y="3680694"/>
              <a:ext cx="68931" cy="142892"/>
            </a:xfrm>
            <a:custGeom>
              <a:rect b="b" l="l" r="r" t="t"/>
              <a:pathLst>
                <a:path extrusionOk="0" h="1534" w="740">
                  <a:moveTo>
                    <a:pt x="0" y="1"/>
                  </a:moveTo>
                  <a:lnTo>
                    <a:pt x="0" y="1534"/>
                  </a:lnTo>
                  <a:lnTo>
                    <a:pt x="740" y="1534"/>
                  </a:lnTo>
                  <a:lnTo>
                    <a:pt x="7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6"/>
            <p:cNvSpPr/>
            <p:nvPr/>
          </p:nvSpPr>
          <p:spPr>
            <a:xfrm>
              <a:off x="3494229" y="3641292"/>
              <a:ext cx="69024" cy="182295"/>
            </a:xfrm>
            <a:custGeom>
              <a:rect b="b" l="l" r="r" t="t"/>
              <a:pathLst>
                <a:path extrusionOk="0" h="1957" w="741">
                  <a:moveTo>
                    <a:pt x="1" y="0"/>
                  </a:moveTo>
                  <a:lnTo>
                    <a:pt x="1" y="1957"/>
                  </a:lnTo>
                  <a:lnTo>
                    <a:pt x="740" y="1957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6"/>
            <p:cNvSpPr/>
            <p:nvPr/>
          </p:nvSpPr>
          <p:spPr>
            <a:xfrm>
              <a:off x="3575081" y="3595648"/>
              <a:ext cx="69024" cy="227938"/>
            </a:xfrm>
            <a:custGeom>
              <a:rect b="b" l="l" r="r" t="t"/>
              <a:pathLst>
                <a:path extrusionOk="0" h="2447" w="741">
                  <a:moveTo>
                    <a:pt x="1" y="1"/>
                  </a:moveTo>
                  <a:lnTo>
                    <a:pt x="1" y="2447"/>
                  </a:lnTo>
                  <a:lnTo>
                    <a:pt x="740" y="2447"/>
                  </a:lnTo>
                  <a:lnTo>
                    <a:pt x="7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9" name="Google Shape;739;p26"/>
            <p:cNvGrpSpPr/>
            <p:nvPr/>
          </p:nvGrpSpPr>
          <p:grpSpPr>
            <a:xfrm>
              <a:off x="3278398" y="3497468"/>
              <a:ext cx="314568" cy="470036"/>
              <a:chOff x="3278398" y="3497468"/>
              <a:chExt cx="314568" cy="470036"/>
            </a:xfrm>
          </p:grpSpPr>
          <p:sp>
            <p:nvSpPr>
              <p:cNvPr id="740" name="Google Shape;740;p26"/>
              <p:cNvSpPr/>
              <p:nvPr/>
            </p:nvSpPr>
            <p:spPr>
              <a:xfrm>
                <a:off x="3352825" y="3552240"/>
                <a:ext cx="124076" cy="66043"/>
              </a:xfrm>
              <a:custGeom>
                <a:rect b="b" l="l" r="r" t="t"/>
                <a:pathLst>
                  <a:path extrusionOk="0" h="709" w="1332">
                    <a:moveTo>
                      <a:pt x="876" y="0"/>
                    </a:moveTo>
                    <a:cubicBezTo>
                      <a:pt x="517" y="0"/>
                      <a:pt x="175" y="212"/>
                      <a:pt x="25" y="562"/>
                    </a:cubicBezTo>
                    <a:cubicBezTo>
                      <a:pt x="1" y="616"/>
                      <a:pt x="25" y="676"/>
                      <a:pt x="78" y="700"/>
                    </a:cubicBezTo>
                    <a:cubicBezTo>
                      <a:pt x="93" y="706"/>
                      <a:pt x="107" y="709"/>
                      <a:pt x="121" y="709"/>
                    </a:cubicBezTo>
                    <a:cubicBezTo>
                      <a:pt x="161" y="709"/>
                      <a:pt x="198" y="685"/>
                      <a:pt x="216" y="646"/>
                    </a:cubicBezTo>
                    <a:cubicBezTo>
                      <a:pt x="336" y="374"/>
                      <a:pt x="603" y="212"/>
                      <a:pt x="881" y="212"/>
                    </a:cubicBezTo>
                    <a:cubicBezTo>
                      <a:pt x="976" y="212"/>
                      <a:pt x="1072" y="231"/>
                      <a:pt x="1164" y="270"/>
                    </a:cubicBezTo>
                    <a:cubicBezTo>
                      <a:pt x="1178" y="276"/>
                      <a:pt x="1193" y="279"/>
                      <a:pt x="1208" y="279"/>
                    </a:cubicBezTo>
                    <a:cubicBezTo>
                      <a:pt x="1249" y="279"/>
                      <a:pt x="1290" y="256"/>
                      <a:pt x="1307" y="216"/>
                    </a:cubicBezTo>
                    <a:cubicBezTo>
                      <a:pt x="1331" y="163"/>
                      <a:pt x="1301" y="103"/>
                      <a:pt x="1248" y="79"/>
                    </a:cubicBezTo>
                    <a:cubicBezTo>
                      <a:pt x="1127" y="26"/>
                      <a:pt x="1000" y="0"/>
                      <a:pt x="8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26"/>
              <p:cNvSpPr/>
              <p:nvPr/>
            </p:nvSpPr>
            <p:spPr>
              <a:xfrm>
                <a:off x="3280633" y="3497468"/>
                <a:ext cx="312332" cy="274606"/>
              </a:xfrm>
              <a:custGeom>
                <a:rect b="b" l="l" r="r" t="t"/>
                <a:pathLst>
                  <a:path extrusionOk="0" h="2948" w="3353">
                    <a:moveTo>
                      <a:pt x="1679" y="212"/>
                    </a:moveTo>
                    <a:cubicBezTo>
                      <a:pt x="1845" y="212"/>
                      <a:pt x="2015" y="245"/>
                      <a:pt x="2178" y="315"/>
                    </a:cubicBezTo>
                    <a:cubicBezTo>
                      <a:pt x="2816" y="596"/>
                      <a:pt x="3108" y="1335"/>
                      <a:pt x="2834" y="1979"/>
                    </a:cubicBezTo>
                    <a:cubicBezTo>
                      <a:pt x="2626" y="2453"/>
                      <a:pt x="2162" y="2736"/>
                      <a:pt x="1675" y="2736"/>
                    </a:cubicBezTo>
                    <a:cubicBezTo>
                      <a:pt x="1506" y="2736"/>
                      <a:pt x="1334" y="2702"/>
                      <a:pt x="1170" y="2630"/>
                    </a:cubicBezTo>
                    <a:cubicBezTo>
                      <a:pt x="531" y="2355"/>
                      <a:pt x="239" y="1610"/>
                      <a:pt x="519" y="971"/>
                    </a:cubicBezTo>
                    <a:cubicBezTo>
                      <a:pt x="724" y="496"/>
                      <a:pt x="1190" y="212"/>
                      <a:pt x="1679" y="212"/>
                    </a:cubicBezTo>
                    <a:close/>
                    <a:moveTo>
                      <a:pt x="1673" y="0"/>
                    </a:moveTo>
                    <a:cubicBezTo>
                      <a:pt x="1104" y="0"/>
                      <a:pt x="562" y="334"/>
                      <a:pt x="323" y="888"/>
                    </a:cubicBezTo>
                    <a:cubicBezTo>
                      <a:pt x="0" y="1634"/>
                      <a:pt x="340" y="2504"/>
                      <a:pt x="1086" y="2826"/>
                    </a:cubicBezTo>
                    <a:cubicBezTo>
                      <a:pt x="1277" y="2909"/>
                      <a:pt x="1476" y="2948"/>
                      <a:pt x="1672" y="2948"/>
                    </a:cubicBezTo>
                    <a:cubicBezTo>
                      <a:pt x="2241" y="2948"/>
                      <a:pt x="2785" y="2618"/>
                      <a:pt x="3025" y="2063"/>
                    </a:cubicBezTo>
                    <a:cubicBezTo>
                      <a:pt x="3353" y="1317"/>
                      <a:pt x="3007" y="447"/>
                      <a:pt x="2261" y="124"/>
                    </a:cubicBezTo>
                    <a:cubicBezTo>
                      <a:pt x="2070" y="40"/>
                      <a:pt x="1870" y="0"/>
                      <a:pt x="16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26"/>
              <p:cNvSpPr/>
              <p:nvPr/>
            </p:nvSpPr>
            <p:spPr>
              <a:xfrm>
                <a:off x="3278398" y="3837839"/>
                <a:ext cx="84021" cy="129665"/>
              </a:xfrm>
              <a:custGeom>
                <a:rect b="b" l="l" r="r" t="t"/>
                <a:pathLst>
                  <a:path extrusionOk="0" h="1392" w="902">
                    <a:moveTo>
                      <a:pt x="660" y="1"/>
                    </a:moveTo>
                    <a:cubicBezTo>
                      <a:pt x="578" y="1"/>
                      <a:pt x="501" y="48"/>
                      <a:pt x="466" y="127"/>
                    </a:cubicBezTo>
                    <a:lnTo>
                      <a:pt x="48" y="1093"/>
                    </a:lnTo>
                    <a:cubicBezTo>
                      <a:pt x="1" y="1201"/>
                      <a:pt x="48" y="1326"/>
                      <a:pt x="156" y="1373"/>
                    </a:cubicBezTo>
                    <a:cubicBezTo>
                      <a:pt x="184" y="1386"/>
                      <a:pt x="213" y="1392"/>
                      <a:pt x="242" y="1392"/>
                    </a:cubicBezTo>
                    <a:cubicBezTo>
                      <a:pt x="324" y="1392"/>
                      <a:pt x="401" y="1345"/>
                      <a:pt x="436" y="1266"/>
                    </a:cubicBezTo>
                    <a:lnTo>
                      <a:pt x="854" y="300"/>
                    </a:lnTo>
                    <a:cubicBezTo>
                      <a:pt x="901" y="192"/>
                      <a:pt x="854" y="67"/>
                      <a:pt x="746" y="19"/>
                    </a:cubicBezTo>
                    <a:cubicBezTo>
                      <a:pt x="718" y="7"/>
                      <a:pt x="688" y="1"/>
                      <a:pt x="6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26"/>
              <p:cNvSpPr/>
              <p:nvPr/>
            </p:nvSpPr>
            <p:spPr>
              <a:xfrm>
                <a:off x="3337828" y="3747949"/>
                <a:ext cx="57380" cy="97901"/>
              </a:xfrm>
              <a:custGeom>
                <a:rect b="b" l="l" r="r" t="t"/>
                <a:pathLst>
                  <a:path extrusionOk="0" h="1051" w="616">
                    <a:moveTo>
                      <a:pt x="418" y="0"/>
                    </a:moveTo>
                    <a:lnTo>
                      <a:pt x="1" y="967"/>
                    </a:lnTo>
                    <a:lnTo>
                      <a:pt x="192" y="1050"/>
                    </a:lnTo>
                    <a:lnTo>
                      <a:pt x="615" y="84"/>
                    </a:lnTo>
                    <a:lnTo>
                      <a:pt x="4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744" name="Google Shape;744;p26"/>
          <p:cNvCxnSpPr/>
          <p:nvPr/>
        </p:nvCxnSpPr>
        <p:spPr>
          <a:xfrm flipH="1" rot="10800000">
            <a:off x="5061064" y="3195357"/>
            <a:ext cx="168300" cy="23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5" name="Google Shape;745;p26"/>
          <p:cNvCxnSpPr>
            <a:stCxn id="746" idx="6"/>
            <a:endCxn id="701" idx="3"/>
          </p:cNvCxnSpPr>
          <p:nvPr/>
        </p:nvCxnSpPr>
        <p:spPr>
          <a:xfrm rot="10800000">
            <a:off x="5061220" y="2668031"/>
            <a:ext cx="168300" cy="23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26"/>
          <p:cNvCxnSpPr>
            <a:stCxn id="701" idx="0"/>
            <a:endCxn id="698" idx="4"/>
          </p:cNvCxnSpPr>
          <p:nvPr/>
        </p:nvCxnSpPr>
        <p:spPr>
          <a:xfrm rot="10800000">
            <a:off x="4549334" y="2563881"/>
            <a:ext cx="257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8" name="Google Shape;748;p26"/>
          <p:cNvCxnSpPr>
            <a:stCxn id="698" idx="1"/>
            <a:endCxn id="696" idx="6"/>
          </p:cNvCxnSpPr>
          <p:nvPr/>
        </p:nvCxnSpPr>
        <p:spPr>
          <a:xfrm flipH="1">
            <a:off x="4115384" y="2668492"/>
            <a:ext cx="178200" cy="231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9" name="Google Shape;749;p26"/>
          <p:cNvCxnSpPr>
            <a:stCxn id="696" idx="2"/>
            <a:endCxn id="697" idx="7"/>
          </p:cNvCxnSpPr>
          <p:nvPr/>
        </p:nvCxnSpPr>
        <p:spPr>
          <a:xfrm>
            <a:off x="4115346" y="3196025"/>
            <a:ext cx="178200" cy="231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0" name="Google Shape;750;p26"/>
          <p:cNvCxnSpPr>
            <a:stCxn id="697" idx="4"/>
            <a:endCxn id="695" idx="4"/>
          </p:cNvCxnSpPr>
          <p:nvPr/>
        </p:nvCxnSpPr>
        <p:spPr>
          <a:xfrm>
            <a:off x="4549394" y="3532457"/>
            <a:ext cx="257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51" name="Google Shape;751;p26"/>
          <p:cNvGrpSpPr/>
          <p:nvPr/>
        </p:nvGrpSpPr>
        <p:grpSpPr>
          <a:xfrm>
            <a:off x="4326493" y="3439343"/>
            <a:ext cx="146612" cy="186181"/>
            <a:chOff x="3278398" y="3497468"/>
            <a:chExt cx="365707" cy="470036"/>
          </a:xfrm>
        </p:grpSpPr>
        <p:sp>
          <p:nvSpPr>
            <p:cNvPr id="752" name="Google Shape;752;p26"/>
            <p:cNvSpPr/>
            <p:nvPr/>
          </p:nvSpPr>
          <p:spPr>
            <a:xfrm>
              <a:off x="3413461" y="3680694"/>
              <a:ext cx="68931" cy="142892"/>
            </a:xfrm>
            <a:custGeom>
              <a:rect b="b" l="l" r="r" t="t"/>
              <a:pathLst>
                <a:path extrusionOk="0" h="1534" w="740">
                  <a:moveTo>
                    <a:pt x="0" y="1"/>
                  </a:moveTo>
                  <a:lnTo>
                    <a:pt x="0" y="1534"/>
                  </a:lnTo>
                  <a:lnTo>
                    <a:pt x="740" y="1534"/>
                  </a:lnTo>
                  <a:lnTo>
                    <a:pt x="7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6"/>
            <p:cNvSpPr/>
            <p:nvPr/>
          </p:nvSpPr>
          <p:spPr>
            <a:xfrm>
              <a:off x="3494229" y="3641292"/>
              <a:ext cx="69024" cy="182295"/>
            </a:xfrm>
            <a:custGeom>
              <a:rect b="b" l="l" r="r" t="t"/>
              <a:pathLst>
                <a:path extrusionOk="0" h="1957" w="741">
                  <a:moveTo>
                    <a:pt x="1" y="0"/>
                  </a:moveTo>
                  <a:lnTo>
                    <a:pt x="1" y="1957"/>
                  </a:lnTo>
                  <a:lnTo>
                    <a:pt x="740" y="1957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6"/>
            <p:cNvSpPr/>
            <p:nvPr/>
          </p:nvSpPr>
          <p:spPr>
            <a:xfrm>
              <a:off x="3575081" y="3595648"/>
              <a:ext cx="69024" cy="227938"/>
            </a:xfrm>
            <a:custGeom>
              <a:rect b="b" l="l" r="r" t="t"/>
              <a:pathLst>
                <a:path extrusionOk="0" h="2447" w="741">
                  <a:moveTo>
                    <a:pt x="1" y="1"/>
                  </a:moveTo>
                  <a:lnTo>
                    <a:pt x="1" y="2447"/>
                  </a:lnTo>
                  <a:lnTo>
                    <a:pt x="740" y="2447"/>
                  </a:lnTo>
                  <a:lnTo>
                    <a:pt x="7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5" name="Google Shape;755;p26"/>
            <p:cNvGrpSpPr/>
            <p:nvPr/>
          </p:nvGrpSpPr>
          <p:grpSpPr>
            <a:xfrm>
              <a:off x="3278398" y="3497468"/>
              <a:ext cx="314568" cy="470036"/>
              <a:chOff x="3278398" y="3497468"/>
              <a:chExt cx="314568" cy="470036"/>
            </a:xfrm>
          </p:grpSpPr>
          <p:sp>
            <p:nvSpPr>
              <p:cNvPr id="756" name="Google Shape;756;p26"/>
              <p:cNvSpPr/>
              <p:nvPr/>
            </p:nvSpPr>
            <p:spPr>
              <a:xfrm>
                <a:off x="3352825" y="3552240"/>
                <a:ext cx="124076" cy="66043"/>
              </a:xfrm>
              <a:custGeom>
                <a:rect b="b" l="l" r="r" t="t"/>
                <a:pathLst>
                  <a:path extrusionOk="0" h="709" w="1332">
                    <a:moveTo>
                      <a:pt x="876" y="0"/>
                    </a:moveTo>
                    <a:cubicBezTo>
                      <a:pt x="517" y="0"/>
                      <a:pt x="175" y="212"/>
                      <a:pt x="25" y="562"/>
                    </a:cubicBezTo>
                    <a:cubicBezTo>
                      <a:pt x="1" y="616"/>
                      <a:pt x="25" y="676"/>
                      <a:pt x="78" y="700"/>
                    </a:cubicBezTo>
                    <a:cubicBezTo>
                      <a:pt x="93" y="706"/>
                      <a:pt x="107" y="709"/>
                      <a:pt x="121" y="709"/>
                    </a:cubicBezTo>
                    <a:cubicBezTo>
                      <a:pt x="161" y="709"/>
                      <a:pt x="198" y="685"/>
                      <a:pt x="216" y="646"/>
                    </a:cubicBezTo>
                    <a:cubicBezTo>
                      <a:pt x="336" y="374"/>
                      <a:pt x="603" y="212"/>
                      <a:pt x="881" y="212"/>
                    </a:cubicBezTo>
                    <a:cubicBezTo>
                      <a:pt x="976" y="212"/>
                      <a:pt x="1072" y="231"/>
                      <a:pt x="1164" y="270"/>
                    </a:cubicBezTo>
                    <a:cubicBezTo>
                      <a:pt x="1178" y="276"/>
                      <a:pt x="1193" y="279"/>
                      <a:pt x="1208" y="279"/>
                    </a:cubicBezTo>
                    <a:cubicBezTo>
                      <a:pt x="1249" y="279"/>
                      <a:pt x="1290" y="256"/>
                      <a:pt x="1307" y="216"/>
                    </a:cubicBezTo>
                    <a:cubicBezTo>
                      <a:pt x="1331" y="163"/>
                      <a:pt x="1301" y="103"/>
                      <a:pt x="1248" y="79"/>
                    </a:cubicBezTo>
                    <a:cubicBezTo>
                      <a:pt x="1127" y="26"/>
                      <a:pt x="1000" y="0"/>
                      <a:pt x="8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26"/>
              <p:cNvSpPr/>
              <p:nvPr/>
            </p:nvSpPr>
            <p:spPr>
              <a:xfrm>
                <a:off x="3280633" y="3497468"/>
                <a:ext cx="312332" cy="274606"/>
              </a:xfrm>
              <a:custGeom>
                <a:rect b="b" l="l" r="r" t="t"/>
                <a:pathLst>
                  <a:path extrusionOk="0" h="2948" w="3353">
                    <a:moveTo>
                      <a:pt x="1679" y="212"/>
                    </a:moveTo>
                    <a:cubicBezTo>
                      <a:pt x="1845" y="212"/>
                      <a:pt x="2015" y="245"/>
                      <a:pt x="2178" y="315"/>
                    </a:cubicBezTo>
                    <a:cubicBezTo>
                      <a:pt x="2816" y="596"/>
                      <a:pt x="3108" y="1335"/>
                      <a:pt x="2834" y="1979"/>
                    </a:cubicBezTo>
                    <a:cubicBezTo>
                      <a:pt x="2626" y="2453"/>
                      <a:pt x="2162" y="2736"/>
                      <a:pt x="1675" y="2736"/>
                    </a:cubicBezTo>
                    <a:cubicBezTo>
                      <a:pt x="1506" y="2736"/>
                      <a:pt x="1334" y="2702"/>
                      <a:pt x="1170" y="2630"/>
                    </a:cubicBezTo>
                    <a:cubicBezTo>
                      <a:pt x="531" y="2355"/>
                      <a:pt x="239" y="1610"/>
                      <a:pt x="519" y="971"/>
                    </a:cubicBezTo>
                    <a:cubicBezTo>
                      <a:pt x="724" y="496"/>
                      <a:pt x="1190" y="212"/>
                      <a:pt x="1679" y="212"/>
                    </a:cubicBezTo>
                    <a:close/>
                    <a:moveTo>
                      <a:pt x="1673" y="0"/>
                    </a:moveTo>
                    <a:cubicBezTo>
                      <a:pt x="1104" y="0"/>
                      <a:pt x="562" y="334"/>
                      <a:pt x="323" y="888"/>
                    </a:cubicBezTo>
                    <a:cubicBezTo>
                      <a:pt x="0" y="1634"/>
                      <a:pt x="340" y="2504"/>
                      <a:pt x="1086" y="2826"/>
                    </a:cubicBezTo>
                    <a:cubicBezTo>
                      <a:pt x="1277" y="2909"/>
                      <a:pt x="1476" y="2948"/>
                      <a:pt x="1672" y="2948"/>
                    </a:cubicBezTo>
                    <a:cubicBezTo>
                      <a:pt x="2241" y="2948"/>
                      <a:pt x="2785" y="2618"/>
                      <a:pt x="3025" y="2063"/>
                    </a:cubicBezTo>
                    <a:cubicBezTo>
                      <a:pt x="3353" y="1317"/>
                      <a:pt x="3007" y="447"/>
                      <a:pt x="2261" y="124"/>
                    </a:cubicBezTo>
                    <a:cubicBezTo>
                      <a:pt x="2070" y="40"/>
                      <a:pt x="1870" y="0"/>
                      <a:pt x="16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26"/>
              <p:cNvSpPr/>
              <p:nvPr/>
            </p:nvSpPr>
            <p:spPr>
              <a:xfrm>
                <a:off x="3278398" y="3837839"/>
                <a:ext cx="84021" cy="129665"/>
              </a:xfrm>
              <a:custGeom>
                <a:rect b="b" l="l" r="r" t="t"/>
                <a:pathLst>
                  <a:path extrusionOk="0" h="1392" w="902">
                    <a:moveTo>
                      <a:pt x="660" y="1"/>
                    </a:moveTo>
                    <a:cubicBezTo>
                      <a:pt x="578" y="1"/>
                      <a:pt x="501" y="48"/>
                      <a:pt x="466" y="127"/>
                    </a:cubicBezTo>
                    <a:lnTo>
                      <a:pt x="48" y="1093"/>
                    </a:lnTo>
                    <a:cubicBezTo>
                      <a:pt x="1" y="1201"/>
                      <a:pt x="48" y="1326"/>
                      <a:pt x="156" y="1373"/>
                    </a:cubicBezTo>
                    <a:cubicBezTo>
                      <a:pt x="184" y="1386"/>
                      <a:pt x="213" y="1392"/>
                      <a:pt x="242" y="1392"/>
                    </a:cubicBezTo>
                    <a:cubicBezTo>
                      <a:pt x="324" y="1392"/>
                      <a:pt x="401" y="1345"/>
                      <a:pt x="436" y="1266"/>
                    </a:cubicBezTo>
                    <a:lnTo>
                      <a:pt x="854" y="300"/>
                    </a:lnTo>
                    <a:cubicBezTo>
                      <a:pt x="901" y="192"/>
                      <a:pt x="854" y="67"/>
                      <a:pt x="746" y="19"/>
                    </a:cubicBezTo>
                    <a:cubicBezTo>
                      <a:pt x="718" y="7"/>
                      <a:pt x="688" y="1"/>
                      <a:pt x="6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26"/>
              <p:cNvSpPr/>
              <p:nvPr/>
            </p:nvSpPr>
            <p:spPr>
              <a:xfrm>
                <a:off x="3337828" y="3747949"/>
                <a:ext cx="57380" cy="97901"/>
              </a:xfrm>
              <a:custGeom>
                <a:rect b="b" l="l" r="r" t="t"/>
                <a:pathLst>
                  <a:path extrusionOk="0" h="1051" w="616">
                    <a:moveTo>
                      <a:pt x="418" y="0"/>
                    </a:moveTo>
                    <a:lnTo>
                      <a:pt x="1" y="967"/>
                    </a:lnTo>
                    <a:lnTo>
                      <a:pt x="192" y="1050"/>
                    </a:lnTo>
                    <a:lnTo>
                      <a:pt x="615" y="84"/>
                    </a:lnTo>
                    <a:lnTo>
                      <a:pt x="4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60" name="Google Shape;760;p26"/>
          <p:cNvGrpSpPr/>
          <p:nvPr/>
        </p:nvGrpSpPr>
        <p:grpSpPr>
          <a:xfrm>
            <a:off x="4318155" y="2493937"/>
            <a:ext cx="165321" cy="140244"/>
            <a:chOff x="5693687" y="3522339"/>
            <a:chExt cx="412375" cy="354063"/>
          </a:xfrm>
        </p:grpSpPr>
        <p:sp>
          <p:nvSpPr>
            <p:cNvPr id="761" name="Google Shape;761;p26"/>
            <p:cNvSpPr/>
            <p:nvPr/>
          </p:nvSpPr>
          <p:spPr>
            <a:xfrm>
              <a:off x="5693687" y="3522339"/>
              <a:ext cx="400731" cy="354063"/>
            </a:xfrm>
            <a:custGeom>
              <a:rect b="b" l="l" r="r" t="t"/>
              <a:pathLst>
                <a:path extrusionOk="0" h="3801" w="4302">
                  <a:moveTo>
                    <a:pt x="1" y="1"/>
                  </a:moveTo>
                  <a:lnTo>
                    <a:pt x="1" y="3800"/>
                  </a:lnTo>
                  <a:lnTo>
                    <a:pt x="4301" y="3800"/>
                  </a:lnTo>
                  <a:lnTo>
                    <a:pt x="4301" y="3568"/>
                  </a:lnTo>
                  <a:lnTo>
                    <a:pt x="233" y="3568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6"/>
            <p:cNvSpPr/>
            <p:nvPr/>
          </p:nvSpPr>
          <p:spPr>
            <a:xfrm>
              <a:off x="5735325" y="3532306"/>
              <a:ext cx="370737" cy="187418"/>
            </a:xfrm>
            <a:custGeom>
              <a:rect b="b" l="l" r="r" t="t"/>
              <a:pathLst>
                <a:path extrusionOk="0" h="2012" w="3980">
                  <a:moveTo>
                    <a:pt x="3980" y="1"/>
                  </a:moveTo>
                  <a:lnTo>
                    <a:pt x="2798" y="872"/>
                  </a:lnTo>
                  <a:lnTo>
                    <a:pt x="3329" y="836"/>
                  </a:lnTo>
                  <a:lnTo>
                    <a:pt x="2810" y="1677"/>
                  </a:lnTo>
                  <a:lnTo>
                    <a:pt x="1122" y="502"/>
                  </a:lnTo>
                  <a:lnTo>
                    <a:pt x="13" y="1659"/>
                  </a:lnTo>
                  <a:lnTo>
                    <a:pt x="1" y="1999"/>
                  </a:lnTo>
                  <a:lnTo>
                    <a:pt x="1152" y="806"/>
                  </a:lnTo>
                  <a:lnTo>
                    <a:pt x="2882" y="2011"/>
                  </a:lnTo>
                  <a:lnTo>
                    <a:pt x="3538" y="943"/>
                  </a:lnTo>
                  <a:lnTo>
                    <a:pt x="3753" y="1361"/>
                  </a:lnTo>
                  <a:lnTo>
                    <a:pt x="39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6"/>
            <p:cNvSpPr/>
            <p:nvPr/>
          </p:nvSpPr>
          <p:spPr>
            <a:xfrm>
              <a:off x="5735325" y="3729598"/>
              <a:ext cx="41824" cy="111221"/>
            </a:xfrm>
            <a:custGeom>
              <a:rect b="b" l="l" r="r" t="t"/>
              <a:pathLst>
                <a:path extrusionOk="0" h="1194" w="449">
                  <a:moveTo>
                    <a:pt x="1" y="0"/>
                  </a:moveTo>
                  <a:lnTo>
                    <a:pt x="1" y="1193"/>
                  </a:lnTo>
                  <a:lnTo>
                    <a:pt x="448" y="1193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6"/>
            <p:cNvSpPr/>
            <p:nvPr/>
          </p:nvSpPr>
          <p:spPr>
            <a:xfrm>
              <a:off x="5792053" y="3674546"/>
              <a:ext cx="41172" cy="166273"/>
            </a:xfrm>
            <a:custGeom>
              <a:rect b="b" l="l" r="r" t="t"/>
              <a:pathLst>
                <a:path extrusionOk="0" h="1785" w="442">
                  <a:moveTo>
                    <a:pt x="0" y="1"/>
                  </a:moveTo>
                  <a:lnTo>
                    <a:pt x="0" y="1784"/>
                  </a:lnTo>
                  <a:lnTo>
                    <a:pt x="442" y="1784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6"/>
            <p:cNvSpPr/>
            <p:nvPr/>
          </p:nvSpPr>
          <p:spPr>
            <a:xfrm>
              <a:off x="5848130" y="3649582"/>
              <a:ext cx="41824" cy="191237"/>
            </a:xfrm>
            <a:custGeom>
              <a:rect b="b" l="l" r="r" t="t"/>
              <a:pathLst>
                <a:path extrusionOk="0" h="2053" w="449">
                  <a:moveTo>
                    <a:pt x="1" y="1"/>
                  </a:moveTo>
                  <a:lnTo>
                    <a:pt x="1" y="2052"/>
                  </a:lnTo>
                  <a:lnTo>
                    <a:pt x="448" y="2052"/>
                  </a:lnTo>
                  <a:lnTo>
                    <a:pt x="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6"/>
            <p:cNvSpPr/>
            <p:nvPr/>
          </p:nvSpPr>
          <p:spPr>
            <a:xfrm>
              <a:off x="5904858" y="3699045"/>
              <a:ext cx="41731" cy="141774"/>
            </a:xfrm>
            <a:custGeom>
              <a:rect b="b" l="l" r="r" t="t"/>
              <a:pathLst>
                <a:path extrusionOk="0" h="1522" w="448">
                  <a:moveTo>
                    <a:pt x="0" y="0"/>
                  </a:moveTo>
                  <a:lnTo>
                    <a:pt x="0" y="1521"/>
                  </a:lnTo>
                  <a:lnTo>
                    <a:pt x="448" y="1521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6"/>
            <p:cNvSpPr/>
            <p:nvPr/>
          </p:nvSpPr>
          <p:spPr>
            <a:xfrm>
              <a:off x="5960934" y="3729598"/>
              <a:ext cx="41824" cy="111221"/>
            </a:xfrm>
            <a:custGeom>
              <a:rect b="b" l="l" r="r" t="t"/>
              <a:pathLst>
                <a:path extrusionOk="0" h="1194" w="449">
                  <a:moveTo>
                    <a:pt x="1" y="0"/>
                  </a:moveTo>
                  <a:lnTo>
                    <a:pt x="1" y="1193"/>
                  </a:lnTo>
                  <a:lnTo>
                    <a:pt x="448" y="1193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6"/>
            <p:cNvSpPr/>
            <p:nvPr/>
          </p:nvSpPr>
          <p:spPr>
            <a:xfrm>
              <a:off x="6018781" y="3712924"/>
              <a:ext cx="41731" cy="127895"/>
            </a:xfrm>
            <a:custGeom>
              <a:rect b="b" l="l" r="r" t="t"/>
              <a:pathLst>
                <a:path extrusionOk="0" h="1373" w="448">
                  <a:moveTo>
                    <a:pt x="0" y="1"/>
                  </a:moveTo>
                  <a:lnTo>
                    <a:pt x="0" y="1372"/>
                  </a:lnTo>
                  <a:lnTo>
                    <a:pt x="447" y="1372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9" name="Google Shape;769;p26"/>
          <p:cNvSpPr/>
          <p:nvPr/>
        </p:nvSpPr>
        <p:spPr>
          <a:xfrm>
            <a:off x="4416768" y="2783379"/>
            <a:ext cx="550800" cy="54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0" name="Google Shape;770;p26"/>
          <p:cNvGrpSpPr/>
          <p:nvPr/>
        </p:nvGrpSpPr>
        <p:grpSpPr>
          <a:xfrm>
            <a:off x="4527455" y="2855517"/>
            <a:ext cx="331135" cy="385308"/>
            <a:chOff x="10449880" y="2040696"/>
            <a:chExt cx="663199" cy="754175"/>
          </a:xfrm>
        </p:grpSpPr>
        <p:sp>
          <p:nvSpPr>
            <p:cNvPr id="771" name="Google Shape;771;p26"/>
            <p:cNvSpPr/>
            <p:nvPr/>
          </p:nvSpPr>
          <p:spPr>
            <a:xfrm>
              <a:off x="10563710" y="2279223"/>
              <a:ext cx="434841" cy="266951"/>
            </a:xfrm>
            <a:custGeom>
              <a:rect b="b" l="l" r="r" t="t"/>
              <a:pathLst>
                <a:path extrusionOk="0" h="1916" w="3121">
                  <a:moveTo>
                    <a:pt x="1" y="1"/>
                  </a:moveTo>
                  <a:lnTo>
                    <a:pt x="1" y="1916"/>
                  </a:lnTo>
                  <a:lnTo>
                    <a:pt x="434" y="1916"/>
                  </a:lnTo>
                  <a:lnTo>
                    <a:pt x="434" y="434"/>
                  </a:lnTo>
                  <a:lnTo>
                    <a:pt x="2681" y="434"/>
                  </a:lnTo>
                  <a:lnTo>
                    <a:pt x="2681" y="1916"/>
                  </a:lnTo>
                  <a:lnTo>
                    <a:pt x="3120" y="1916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6"/>
            <p:cNvSpPr/>
            <p:nvPr/>
          </p:nvSpPr>
          <p:spPr>
            <a:xfrm>
              <a:off x="10781897" y="2279223"/>
              <a:ext cx="216654" cy="266951"/>
            </a:xfrm>
            <a:custGeom>
              <a:rect b="b" l="l" r="r" t="t"/>
              <a:pathLst>
                <a:path extrusionOk="0" h="1916" w="1555">
                  <a:moveTo>
                    <a:pt x="0" y="1"/>
                  </a:moveTo>
                  <a:lnTo>
                    <a:pt x="0" y="434"/>
                  </a:lnTo>
                  <a:lnTo>
                    <a:pt x="1115" y="434"/>
                  </a:lnTo>
                  <a:lnTo>
                    <a:pt x="1115" y="1916"/>
                  </a:lnTo>
                  <a:lnTo>
                    <a:pt x="1554" y="1916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6"/>
            <p:cNvSpPr/>
            <p:nvPr/>
          </p:nvSpPr>
          <p:spPr>
            <a:xfrm>
              <a:off x="10482900" y="2040696"/>
              <a:ext cx="596461" cy="336058"/>
            </a:xfrm>
            <a:custGeom>
              <a:rect b="b" l="l" r="r" t="t"/>
              <a:pathLst>
                <a:path extrusionOk="0" h="2412" w="4281">
                  <a:moveTo>
                    <a:pt x="2140" y="1"/>
                  </a:moveTo>
                  <a:cubicBezTo>
                    <a:pt x="1690" y="1"/>
                    <a:pt x="1301" y="282"/>
                    <a:pt x="1144" y="682"/>
                  </a:cubicBezTo>
                  <a:cubicBezTo>
                    <a:pt x="1103" y="676"/>
                    <a:pt x="1062" y="673"/>
                    <a:pt x="1020" y="673"/>
                  </a:cubicBezTo>
                  <a:cubicBezTo>
                    <a:pt x="910" y="673"/>
                    <a:pt x="793" y="695"/>
                    <a:pt x="671" y="744"/>
                  </a:cubicBezTo>
                  <a:cubicBezTo>
                    <a:pt x="445" y="834"/>
                    <a:pt x="271" y="1020"/>
                    <a:pt x="192" y="1257"/>
                  </a:cubicBezTo>
                  <a:cubicBezTo>
                    <a:pt x="0" y="1854"/>
                    <a:pt x="445" y="2411"/>
                    <a:pt x="1014" y="2411"/>
                  </a:cubicBezTo>
                  <a:lnTo>
                    <a:pt x="3267" y="2411"/>
                  </a:lnTo>
                  <a:cubicBezTo>
                    <a:pt x="3836" y="2411"/>
                    <a:pt x="4280" y="1854"/>
                    <a:pt x="4089" y="1257"/>
                  </a:cubicBezTo>
                  <a:cubicBezTo>
                    <a:pt x="4010" y="1020"/>
                    <a:pt x="3836" y="834"/>
                    <a:pt x="3610" y="744"/>
                  </a:cubicBezTo>
                  <a:cubicBezTo>
                    <a:pt x="3488" y="695"/>
                    <a:pt x="3371" y="673"/>
                    <a:pt x="3261" y="673"/>
                  </a:cubicBezTo>
                  <a:cubicBezTo>
                    <a:pt x="3219" y="673"/>
                    <a:pt x="3177" y="676"/>
                    <a:pt x="3137" y="682"/>
                  </a:cubicBezTo>
                  <a:cubicBezTo>
                    <a:pt x="2980" y="282"/>
                    <a:pt x="2597" y="1"/>
                    <a:pt x="21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6"/>
            <p:cNvSpPr/>
            <p:nvPr/>
          </p:nvSpPr>
          <p:spPr>
            <a:xfrm>
              <a:off x="10449880" y="2703751"/>
              <a:ext cx="289662" cy="91120"/>
            </a:xfrm>
            <a:custGeom>
              <a:rect b="b" l="l" r="r" t="t"/>
              <a:pathLst>
                <a:path extrusionOk="0" h="654" w="2079">
                  <a:moveTo>
                    <a:pt x="1" y="0"/>
                  </a:moveTo>
                  <a:lnTo>
                    <a:pt x="1" y="654"/>
                  </a:lnTo>
                  <a:lnTo>
                    <a:pt x="2079" y="654"/>
                  </a:lnTo>
                  <a:lnTo>
                    <a:pt x="20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6"/>
            <p:cNvSpPr/>
            <p:nvPr/>
          </p:nvSpPr>
          <p:spPr>
            <a:xfrm>
              <a:off x="10449880" y="2621409"/>
              <a:ext cx="289662" cy="91120"/>
            </a:xfrm>
            <a:custGeom>
              <a:rect b="b" l="l" r="r" t="t"/>
              <a:pathLst>
                <a:path extrusionOk="0" h="654" w="2079">
                  <a:moveTo>
                    <a:pt x="1" y="0"/>
                  </a:moveTo>
                  <a:lnTo>
                    <a:pt x="1" y="653"/>
                  </a:lnTo>
                  <a:lnTo>
                    <a:pt x="2079" y="653"/>
                  </a:lnTo>
                  <a:lnTo>
                    <a:pt x="2079" y="0"/>
                  </a:lnTo>
                  <a:close/>
                </a:path>
              </a:pathLst>
            </a:custGeom>
            <a:solidFill>
              <a:srgbClr val="044B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6"/>
            <p:cNvSpPr/>
            <p:nvPr/>
          </p:nvSpPr>
          <p:spPr>
            <a:xfrm>
              <a:off x="10449880" y="2538231"/>
              <a:ext cx="289662" cy="91120"/>
            </a:xfrm>
            <a:custGeom>
              <a:rect b="b" l="l" r="r" t="t"/>
              <a:pathLst>
                <a:path extrusionOk="0" h="654" w="2079">
                  <a:moveTo>
                    <a:pt x="1" y="0"/>
                  </a:moveTo>
                  <a:lnTo>
                    <a:pt x="1" y="653"/>
                  </a:lnTo>
                  <a:lnTo>
                    <a:pt x="2079" y="653"/>
                  </a:lnTo>
                  <a:lnTo>
                    <a:pt x="20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6"/>
            <p:cNvSpPr/>
            <p:nvPr/>
          </p:nvSpPr>
          <p:spPr>
            <a:xfrm>
              <a:off x="10449880" y="2455053"/>
              <a:ext cx="289662" cy="91120"/>
            </a:xfrm>
            <a:custGeom>
              <a:rect b="b" l="l" r="r" t="t"/>
              <a:pathLst>
                <a:path extrusionOk="0" h="654" w="2079">
                  <a:moveTo>
                    <a:pt x="1" y="0"/>
                  </a:moveTo>
                  <a:lnTo>
                    <a:pt x="1" y="654"/>
                  </a:lnTo>
                  <a:lnTo>
                    <a:pt x="2079" y="654"/>
                  </a:lnTo>
                  <a:lnTo>
                    <a:pt x="2079" y="0"/>
                  </a:lnTo>
                  <a:close/>
                </a:path>
              </a:pathLst>
            </a:custGeom>
            <a:solidFill>
              <a:srgbClr val="044B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6"/>
            <p:cNvSpPr/>
            <p:nvPr/>
          </p:nvSpPr>
          <p:spPr>
            <a:xfrm>
              <a:off x="10468828" y="2482500"/>
              <a:ext cx="37758" cy="37758"/>
            </a:xfrm>
            <a:custGeom>
              <a:rect b="b" l="l" r="r" t="t"/>
              <a:pathLst>
                <a:path extrusionOk="0" h="271" w="271">
                  <a:moveTo>
                    <a:pt x="135" y="0"/>
                  </a:moveTo>
                  <a:cubicBezTo>
                    <a:pt x="62" y="0"/>
                    <a:pt x="0" y="62"/>
                    <a:pt x="0" y="136"/>
                  </a:cubicBezTo>
                  <a:cubicBezTo>
                    <a:pt x="0" y="214"/>
                    <a:pt x="62" y="271"/>
                    <a:pt x="135" y="271"/>
                  </a:cubicBezTo>
                  <a:cubicBezTo>
                    <a:pt x="208" y="271"/>
                    <a:pt x="270" y="214"/>
                    <a:pt x="270" y="136"/>
                  </a:cubicBezTo>
                  <a:cubicBezTo>
                    <a:pt x="270" y="62"/>
                    <a:pt x="208" y="0"/>
                    <a:pt x="1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6"/>
            <p:cNvSpPr/>
            <p:nvPr/>
          </p:nvSpPr>
          <p:spPr>
            <a:xfrm>
              <a:off x="10526092" y="2482500"/>
              <a:ext cx="37758" cy="37758"/>
            </a:xfrm>
            <a:custGeom>
              <a:rect b="b" l="l" r="r" t="t"/>
              <a:pathLst>
                <a:path extrusionOk="0" h="271" w="271">
                  <a:moveTo>
                    <a:pt x="135" y="0"/>
                  </a:moveTo>
                  <a:cubicBezTo>
                    <a:pt x="62" y="0"/>
                    <a:pt x="0" y="62"/>
                    <a:pt x="0" y="136"/>
                  </a:cubicBezTo>
                  <a:cubicBezTo>
                    <a:pt x="0" y="214"/>
                    <a:pt x="62" y="271"/>
                    <a:pt x="135" y="271"/>
                  </a:cubicBezTo>
                  <a:cubicBezTo>
                    <a:pt x="209" y="271"/>
                    <a:pt x="271" y="214"/>
                    <a:pt x="271" y="136"/>
                  </a:cubicBezTo>
                  <a:cubicBezTo>
                    <a:pt x="271" y="62"/>
                    <a:pt x="209" y="0"/>
                    <a:pt x="1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6"/>
            <p:cNvSpPr/>
            <p:nvPr/>
          </p:nvSpPr>
          <p:spPr>
            <a:xfrm>
              <a:off x="10468828" y="2651921"/>
              <a:ext cx="37758" cy="37061"/>
            </a:xfrm>
            <a:custGeom>
              <a:rect b="b" l="l" r="r" t="t"/>
              <a:pathLst>
                <a:path extrusionOk="0" h="266" w="271">
                  <a:moveTo>
                    <a:pt x="135" y="1"/>
                  </a:moveTo>
                  <a:cubicBezTo>
                    <a:pt x="62" y="1"/>
                    <a:pt x="0" y="57"/>
                    <a:pt x="0" y="130"/>
                  </a:cubicBezTo>
                  <a:cubicBezTo>
                    <a:pt x="0" y="209"/>
                    <a:pt x="62" y="265"/>
                    <a:pt x="135" y="265"/>
                  </a:cubicBezTo>
                  <a:cubicBezTo>
                    <a:pt x="208" y="265"/>
                    <a:pt x="270" y="209"/>
                    <a:pt x="270" y="130"/>
                  </a:cubicBezTo>
                  <a:cubicBezTo>
                    <a:pt x="270" y="57"/>
                    <a:pt x="208" y="1"/>
                    <a:pt x="1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6"/>
            <p:cNvSpPr/>
            <p:nvPr/>
          </p:nvSpPr>
          <p:spPr>
            <a:xfrm>
              <a:off x="10526092" y="2651921"/>
              <a:ext cx="37758" cy="37061"/>
            </a:xfrm>
            <a:custGeom>
              <a:rect b="b" l="l" r="r" t="t"/>
              <a:pathLst>
                <a:path extrusionOk="0" h="266" w="271">
                  <a:moveTo>
                    <a:pt x="135" y="1"/>
                  </a:moveTo>
                  <a:cubicBezTo>
                    <a:pt x="62" y="1"/>
                    <a:pt x="0" y="57"/>
                    <a:pt x="0" y="130"/>
                  </a:cubicBezTo>
                  <a:cubicBezTo>
                    <a:pt x="0" y="209"/>
                    <a:pt x="62" y="265"/>
                    <a:pt x="135" y="265"/>
                  </a:cubicBezTo>
                  <a:cubicBezTo>
                    <a:pt x="209" y="265"/>
                    <a:pt x="271" y="209"/>
                    <a:pt x="271" y="130"/>
                  </a:cubicBezTo>
                  <a:cubicBezTo>
                    <a:pt x="271" y="57"/>
                    <a:pt x="209" y="1"/>
                    <a:pt x="1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6"/>
            <p:cNvSpPr/>
            <p:nvPr/>
          </p:nvSpPr>
          <p:spPr>
            <a:xfrm>
              <a:off x="10824253" y="2703751"/>
              <a:ext cx="288826" cy="91120"/>
            </a:xfrm>
            <a:custGeom>
              <a:rect b="b" l="l" r="r" t="t"/>
              <a:pathLst>
                <a:path extrusionOk="0" h="654" w="2073">
                  <a:moveTo>
                    <a:pt x="0" y="0"/>
                  </a:moveTo>
                  <a:lnTo>
                    <a:pt x="0" y="654"/>
                  </a:lnTo>
                  <a:lnTo>
                    <a:pt x="2073" y="654"/>
                  </a:lnTo>
                  <a:lnTo>
                    <a:pt x="2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6"/>
            <p:cNvSpPr/>
            <p:nvPr/>
          </p:nvSpPr>
          <p:spPr>
            <a:xfrm>
              <a:off x="10824253" y="2621409"/>
              <a:ext cx="288826" cy="91120"/>
            </a:xfrm>
            <a:custGeom>
              <a:rect b="b" l="l" r="r" t="t"/>
              <a:pathLst>
                <a:path extrusionOk="0" h="654" w="2073">
                  <a:moveTo>
                    <a:pt x="0" y="0"/>
                  </a:moveTo>
                  <a:lnTo>
                    <a:pt x="0" y="653"/>
                  </a:lnTo>
                  <a:lnTo>
                    <a:pt x="2073" y="653"/>
                  </a:lnTo>
                  <a:lnTo>
                    <a:pt x="2073" y="0"/>
                  </a:lnTo>
                  <a:close/>
                </a:path>
              </a:pathLst>
            </a:custGeom>
            <a:solidFill>
              <a:srgbClr val="044B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6"/>
            <p:cNvSpPr/>
            <p:nvPr/>
          </p:nvSpPr>
          <p:spPr>
            <a:xfrm>
              <a:off x="10824253" y="2538231"/>
              <a:ext cx="288826" cy="91120"/>
            </a:xfrm>
            <a:custGeom>
              <a:rect b="b" l="l" r="r" t="t"/>
              <a:pathLst>
                <a:path extrusionOk="0" h="654" w="2073">
                  <a:moveTo>
                    <a:pt x="0" y="0"/>
                  </a:moveTo>
                  <a:lnTo>
                    <a:pt x="0" y="653"/>
                  </a:lnTo>
                  <a:lnTo>
                    <a:pt x="2073" y="653"/>
                  </a:lnTo>
                  <a:lnTo>
                    <a:pt x="2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6"/>
            <p:cNvSpPr/>
            <p:nvPr/>
          </p:nvSpPr>
          <p:spPr>
            <a:xfrm>
              <a:off x="10824253" y="2455053"/>
              <a:ext cx="288826" cy="91120"/>
            </a:xfrm>
            <a:custGeom>
              <a:rect b="b" l="l" r="r" t="t"/>
              <a:pathLst>
                <a:path extrusionOk="0" h="654" w="2073">
                  <a:moveTo>
                    <a:pt x="0" y="0"/>
                  </a:moveTo>
                  <a:lnTo>
                    <a:pt x="0" y="654"/>
                  </a:lnTo>
                  <a:lnTo>
                    <a:pt x="2073" y="654"/>
                  </a:lnTo>
                  <a:lnTo>
                    <a:pt x="2073" y="0"/>
                  </a:lnTo>
                  <a:close/>
                </a:path>
              </a:pathLst>
            </a:custGeom>
            <a:solidFill>
              <a:srgbClr val="044B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6"/>
            <p:cNvSpPr/>
            <p:nvPr/>
          </p:nvSpPr>
          <p:spPr>
            <a:xfrm>
              <a:off x="10843062" y="2482500"/>
              <a:ext cx="37758" cy="37758"/>
            </a:xfrm>
            <a:custGeom>
              <a:rect b="b" l="l" r="r" t="t"/>
              <a:pathLst>
                <a:path extrusionOk="0" h="271" w="271">
                  <a:moveTo>
                    <a:pt x="135" y="0"/>
                  </a:moveTo>
                  <a:cubicBezTo>
                    <a:pt x="62" y="0"/>
                    <a:pt x="0" y="62"/>
                    <a:pt x="0" y="136"/>
                  </a:cubicBezTo>
                  <a:cubicBezTo>
                    <a:pt x="0" y="214"/>
                    <a:pt x="62" y="271"/>
                    <a:pt x="135" y="271"/>
                  </a:cubicBezTo>
                  <a:cubicBezTo>
                    <a:pt x="209" y="271"/>
                    <a:pt x="271" y="214"/>
                    <a:pt x="271" y="136"/>
                  </a:cubicBezTo>
                  <a:cubicBezTo>
                    <a:pt x="271" y="62"/>
                    <a:pt x="209" y="0"/>
                    <a:pt x="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6"/>
            <p:cNvSpPr/>
            <p:nvPr/>
          </p:nvSpPr>
          <p:spPr>
            <a:xfrm>
              <a:off x="10900326" y="2482500"/>
              <a:ext cx="37758" cy="37758"/>
            </a:xfrm>
            <a:custGeom>
              <a:rect b="b" l="l" r="r" t="t"/>
              <a:pathLst>
                <a:path extrusionOk="0" h="271" w="271">
                  <a:moveTo>
                    <a:pt x="136" y="0"/>
                  </a:moveTo>
                  <a:cubicBezTo>
                    <a:pt x="62" y="0"/>
                    <a:pt x="0" y="62"/>
                    <a:pt x="0" y="136"/>
                  </a:cubicBezTo>
                  <a:cubicBezTo>
                    <a:pt x="0" y="214"/>
                    <a:pt x="62" y="271"/>
                    <a:pt x="136" y="271"/>
                  </a:cubicBezTo>
                  <a:cubicBezTo>
                    <a:pt x="209" y="271"/>
                    <a:pt x="271" y="214"/>
                    <a:pt x="271" y="136"/>
                  </a:cubicBezTo>
                  <a:cubicBezTo>
                    <a:pt x="271" y="62"/>
                    <a:pt x="209" y="0"/>
                    <a:pt x="1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6"/>
            <p:cNvSpPr/>
            <p:nvPr/>
          </p:nvSpPr>
          <p:spPr>
            <a:xfrm>
              <a:off x="10843062" y="2651921"/>
              <a:ext cx="37758" cy="37061"/>
            </a:xfrm>
            <a:custGeom>
              <a:rect b="b" l="l" r="r" t="t"/>
              <a:pathLst>
                <a:path extrusionOk="0" h="266" w="271">
                  <a:moveTo>
                    <a:pt x="135" y="1"/>
                  </a:moveTo>
                  <a:cubicBezTo>
                    <a:pt x="62" y="1"/>
                    <a:pt x="0" y="57"/>
                    <a:pt x="0" y="130"/>
                  </a:cubicBezTo>
                  <a:cubicBezTo>
                    <a:pt x="0" y="209"/>
                    <a:pt x="62" y="265"/>
                    <a:pt x="135" y="265"/>
                  </a:cubicBezTo>
                  <a:cubicBezTo>
                    <a:pt x="209" y="265"/>
                    <a:pt x="271" y="209"/>
                    <a:pt x="271" y="130"/>
                  </a:cubicBezTo>
                  <a:cubicBezTo>
                    <a:pt x="271" y="57"/>
                    <a:pt x="209" y="1"/>
                    <a:pt x="1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6"/>
            <p:cNvSpPr/>
            <p:nvPr/>
          </p:nvSpPr>
          <p:spPr>
            <a:xfrm>
              <a:off x="10900326" y="2651921"/>
              <a:ext cx="37758" cy="37061"/>
            </a:xfrm>
            <a:custGeom>
              <a:rect b="b" l="l" r="r" t="t"/>
              <a:pathLst>
                <a:path extrusionOk="0" h="266" w="271">
                  <a:moveTo>
                    <a:pt x="136" y="1"/>
                  </a:moveTo>
                  <a:cubicBezTo>
                    <a:pt x="62" y="1"/>
                    <a:pt x="0" y="57"/>
                    <a:pt x="0" y="130"/>
                  </a:cubicBezTo>
                  <a:cubicBezTo>
                    <a:pt x="0" y="209"/>
                    <a:pt x="62" y="265"/>
                    <a:pt x="136" y="265"/>
                  </a:cubicBezTo>
                  <a:cubicBezTo>
                    <a:pt x="209" y="265"/>
                    <a:pt x="271" y="209"/>
                    <a:pt x="271" y="130"/>
                  </a:cubicBezTo>
                  <a:cubicBezTo>
                    <a:pt x="271" y="57"/>
                    <a:pt x="209" y="1"/>
                    <a:pt x="1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0" name="Google Shape;790;p26"/>
          <p:cNvGrpSpPr/>
          <p:nvPr/>
        </p:nvGrpSpPr>
        <p:grpSpPr>
          <a:xfrm>
            <a:off x="5171916" y="2970156"/>
            <a:ext cx="138135" cy="155852"/>
            <a:chOff x="4507420" y="1406524"/>
            <a:chExt cx="344562" cy="393466"/>
          </a:xfrm>
        </p:grpSpPr>
        <p:sp>
          <p:nvSpPr>
            <p:cNvPr id="791" name="Google Shape;791;p26"/>
            <p:cNvSpPr/>
            <p:nvPr/>
          </p:nvSpPr>
          <p:spPr>
            <a:xfrm>
              <a:off x="4507420" y="1485982"/>
              <a:ext cx="236787" cy="314009"/>
            </a:xfrm>
            <a:custGeom>
              <a:rect b="b" l="l" r="r" t="t"/>
              <a:pathLst>
                <a:path extrusionOk="0" h="3371" w="2542">
                  <a:moveTo>
                    <a:pt x="1" y="1"/>
                  </a:moveTo>
                  <a:lnTo>
                    <a:pt x="1" y="3371"/>
                  </a:lnTo>
                  <a:lnTo>
                    <a:pt x="2542" y="3371"/>
                  </a:lnTo>
                  <a:lnTo>
                    <a:pt x="2542" y="2625"/>
                  </a:lnTo>
                  <a:lnTo>
                    <a:pt x="2321" y="2625"/>
                  </a:lnTo>
                  <a:lnTo>
                    <a:pt x="2321" y="3150"/>
                  </a:lnTo>
                  <a:lnTo>
                    <a:pt x="215" y="3150"/>
                  </a:lnTo>
                  <a:lnTo>
                    <a:pt x="215" y="215"/>
                  </a:lnTo>
                  <a:lnTo>
                    <a:pt x="1051" y="215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6"/>
            <p:cNvSpPr/>
            <p:nvPr/>
          </p:nvSpPr>
          <p:spPr>
            <a:xfrm>
              <a:off x="4615754" y="1406524"/>
              <a:ext cx="236228" cy="314009"/>
            </a:xfrm>
            <a:custGeom>
              <a:rect b="b" l="l" r="r" t="t"/>
              <a:pathLst>
                <a:path extrusionOk="0" h="3371" w="2536">
                  <a:moveTo>
                    <a:pt x="2321" y="215"/>
                  </a:moveTo>
                  <a:lnTo>
                    <a:pt x="2321" y="3150"/>
                  </a:lnTo>
                  <a:lnTo>
                    <a:pt x="216" y="3150"/>
                  </a:lnTo>
                  <a:lnTo>
                    <a:pt x="216" y="215"/>
                  </a:lnTo>
                  <a:close/>
                  <a:moveTo>
                    <a:pt x="1" y="1"/>
                  </a:moveTo>
                  <a:lnTo>
                    <a:pt x="1" y="3371"/>
                  </a:lnTo>
                  <a:lnTo>
                    <a:pt x="2536" y="3371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93" name="Google Shape;793;p26"/>
            <p:cNvGrpSpPr/>
            <p:nvPr/>
          </p:nvGrpSpPr>
          <p:grpSpPr>
            <a:xfrm>
              <a:off x="4668570" y="1453193"/>
              <a:ext cx="130690" cy="220114"/>
              <a:chOff x="4668570" y="1453193"/>
              <a:chExt cx="130690" cy="220114"/>
            </a:xfrm>
          </p:grpSpPr>
          <p:sp>
            <p:nvSpPr>
              <p:cNvPr id="794" name="Google Shape;794;p26"/>
              <p:cNvSpPr/>
              <p:nvPr/>
            </p:nvSpPr>
            <p:spPr>
              <a:xfrm>
                <a:off x="4668570" y="1453193"/>
                <a:ext cx="21797" cy="42849"/>
              </a:xfrm>
              <a:custGeom>
                <a:rect b="b" l="l" r="r" t="t"/>
                <a:pathLst>
                  <a:path extrusionOk="0" h="460" w="234">
                    <a:moveTo>
                      <a:pt x="132" y="78"/>
                    </a:moveTo>
                    <a:cubicBezTo>
                      <a:pt x="150" y="78"/>
                      <a:pt x="156" y="84"/>
                      <a:pt x="156" y="96"/>
                    </a:cubicBezTo>
                    <a:lnTo>
                      <a:pt x="156" y="365"/>
                    </a:lnTo>
                    <a:cubicBezTo>
                      <a:pt x="156" y="376"/>
                      <a:pt x="150" y="388"/>
                      <a:pt x="132" y="388"/>
                    </a:cubicBezTo>
                    <a:lnTo>
                      <a:pt x="102" y="388"/>
                    </a:lnTo>
                    <a:cubicBezTo>
                      <a:pt x="84" y="388"/>
                      <a:pt x="78" y="376"/>
                      <a:pt x="78" y="365"/>
                    </a:cubicBezTo>
                    <a:lnTo>
                      <a:pt x="78" y="96"/>
                    </a:lnTo>
                    <a:cubicBezTo>
                      <a:pt x="78" y="84"/>
                      <a:pt x="84" y="78"/>
                      <a:pt x="102" y="78"/>
                    </a:cubicBezTo>
                    <a:close/>
                    <a:moveTo>
                      <a:pt x="84" y="1"/>
                    </a:moveTo>
                    <a:cubicBezTo>
                      <a:pt x="30" y="1"/>
                      <a:pt x="1" y="31"/>
                      <a:pt x="1" y="84"/>
                    </a:cubicBezTo>
                    <a:lnTo>
                      <a:pt x="1" y="376"/>
                    </a:lnTo>
                    <a:cubicBezTo>
                      <a:pt x="1" y="430"/>
                      <a:pt x="30" y="460"/>
                      <a:pt x="84" y="460"/>
                    </a:cubicBezTo>
                    <a:lnTo>
                      <a:pt x="150" y="460"/>
                    </a:lnTo>
                    <a:cubicBezTo>
                      <a:pt x="203" y="460"/>
                      <a:pt x="233" y="430"/>
                      <a:pt x="233" y="376"/>
                    </a:cubicBezTo>
                    <a:lnTo>
                      <a:pt x="233" y="84"/>
                    </a:lnTo>
                    <a:cubicBezTo>
                      <a:pt x="233" y="31"/>
                      <a:pt x="203" y="1"/>
                      <a:pt x="1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26"/>
              <p:cNvSpPr/>
              <p:nvPr/>
            </p:nvSpPr>
            <p:spPr>
              <a:xfrm>
                <a:off x="4700800" y="1453193"/>
                <a:ext cx="21238" cy="42849"/>
              </a:xfrm>
              <a:custGeom>
                <a:rect b="b" l="l" r="r" t="t"/>
                <a:pathLst>
                  <a:path extrusionOk="0" h="460" w="228">
                    <a:moveTo>
                      <a:pt x="132" y="78"/>
                    </a:moveTo>
                    <a:cubicBezTo>
                      <a:pt x="144" y="78"/>
                      <a:pt x="156" y="84"/>
                      <a:pt x="156" y="96"/>
                    </a:cubicBezTo>
                    <a:lnTo>
                      <a:pt x="156" y="365"/>
                    </a:lnTo>
                    <a:cubicBezTo>
                      <a:pt x="156" y="376"/>
                      <a:pt x="144" y="388"/>
                      <a:pt x="132" y="388"/>
                    </a:cubicBezTo>
                    <a:lnTo>
                      <a:pt x="96" y="388"/>
                    </a:lnTo>
                    <a:cubicBezTo>
                      <a:pt x="84" y="388"/>
                      <a:pt x="72" y="376"/>
                      <a:pt x="72" y="365"/>
                    </a:cubicBezTo>
                    <a:lnTo>
                      <a:pt x="72" y="96"/>
                    </a:lnTo>
                    <a:cubicBezTo>
                      <a:pt x="72" y="84"/>
                      <a:pt x="84" y="78"/>
                      <a:pt x="96" y="78"/>
                    </a:cubicBezTo>
                    <a:close/>
                    <a:moveTo>
                      <a:pt x="78" y="1"/>
                    </a:moveTo>
                    <a:cubicBezTo>
                      <a:pt x="24" y="1"/>
                      <a:pt x="1" y="31"/>
                      <a:pt x="1" y="84"/>
                    </a:cubicBezTo>
                    <a:lnTo>
                      <a:pt x="1" y="376"/>
                    </a:lnTo>
                    <a:cubicBezTo>
                      <a:pt x="1" y="430"/>
                      <a:pt x="24" y="460"/>
                      <a:pt x="78" y="460"/>
                    </a:cubicBezTo>
                    <a:lnTo>
                      <a:pt x="144" y="460"/>
                    </a:lnTo>
                    <a:cubicBezTo>
                      <a:pt x="197" y="460"/>
                      <a:pt x="227" y="430"/>
                      <a:pt x="227" y="376"/>
                    </a:cubicBezTo>
                    <a:lnTo>
                      <a:pt x="227" y="84"/>
                    </a:lnTo>
                    <a:cubicBezTo>
                      <a:pt x="227" y="31"/>
                      <a:pt x="197" y="1"/>
                      <a:pt x="1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26"/>
              <p:cNvSpPr/>
              <p:nvPr/>
            </p:nvSpPr>
            <p:spPr>
              <a:xfrm>
                <a:off x="4731912" y="1453193"/>
                <a:ext cx="11737" cy="42849"/>
              </a:xfrm>
              <a:custGeom>
                <a:rect b="b" l="l" r="r" t="t"/>
                <a:pathLst>
                  <a:path extrusionOk="0" h="460" w="126">
                    <a:moveTo>
                      <a:pt x="120" y="1"/>
                    </a:moveTo>
                    <a:lnTo>
                      <a:pt x="12" y="19"/>
                    </a:lnTo>
                    <a:cubicBezTo>
                      <a:pt x="6" y="19"/>
                      <a:pt x="1" y="19"/>
                      <a:pt x="1" y="31"/>
                    </a:cubicBezTo>
                    <a:lnTo>
                      <a:pt x="1" y="84"/>
                    </a:lnTo>
                    <a:cubicBezTo>
                      <a:pt x="1" y="90"/>
                      <a:pt x="6" y="96"/>
                      <a:pt x="12" y="96"/>
                    </a:cubicBezTo>
                    <a:lnTo>
                      <a:pt x="48" y="90"/>
                    </a:lnTo>
                    <a:lnTo>
                      <a:pt x="48" y="448"/>
                    </a:lnTo>
                    <a:cubicBezTo>
                      <a:pt x="48" y="454"/>
                      <a:pt x="54" y="460"/>
                      <a:pt x="60" y="460"/>
                    </a:cubicBezTo>
                    <a:lnTo>
                      <a:pt x="120" y="460"/>
                    </a:lnTo>
                    <a:cubicBezTo>
                      <a:pt x="126" y="460"/>
                      <a:pt x="126" y="454"/>
                      <a:pt x="126" y="448"/>
                    </a:cubicBezTo>
                    <a:lnTo>
                      <a:pt x="126" y="13"/>
                    </a:lnTo>
                    <a:cubicBezTo>
                      <a:pt x="126" y="7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26"/>
              <p:cNvSpPr/>
              <p:nvPr/>
            </p:nvSpPr>
            <p:spPr>
              <a:xfrm>
                <a:off x="4754734" y="1453193"/>
                <a:ext cx="11737" cy="42849"/>
              </a:xfrm>
              <a:custGeom>
                <a:rect b="b" l="l" r="r" t="t"/>
                <a:pathLst>
                  <a:path extrusionOk="0" h="460" w="126">
                    <a:moveTo>
                      <a:pt x="119" y="1"/>
                    </a:moveTo>
                    <a:lnTo>
                      <a:pt x="12" y="19"/>
                    </a:lnTo>
                    <a:cubicBezTo>
                      <a:pt x="6" y="19"/>
                      <a:pt x="0" y="19"/>
                      <a:pt x="0" y="31"/>
                    </a:cubicBezTo>
                    <a:lnTo>
                      <a:pt x="0" y="84"/>
                    </a:lnTo>
                    <a:cubicBezTo>
                      <a:pt x="0" y="90"/>
                      <a:pt x="6" y="96"/>
                      <a:pt x="12" y="96"/>
                    </a:cubicBezTo>
                    <a:lnTo>
                      <a:pt x="48" y="90"/>
                    </a:lnTo>
                    <a:lnTo>
                      <a:pt x="48" y="448"/>
                    </a:lnTo>
                    <a:cubicBezTo>
                      <a:pt x="48" y="454"/>
                      <a:pt x="54" y="460"/>
                      <a:pt x="60" y="460"/>
                    </a:cubicBezTo>
                    <a:lnTo>
                      <a:pt x="119" y="460"/>
                    </a:lnTo>
                    <a:cubicBezTo>
                      <a:pt x="125" y="460"/>
                      <a:pt x="125" y="454"/>
                      <a:pt x="125" y="448"/>
                    </a:cubicBezTo>
                    <a:lnTo>
                      <a:pt x="125" y="13"/>
                    </a:lnTo>
                    <a:cubicBezTo>
                      <a:pt x="125" y="7"/>
                      <a:pt x="125" y="1"/>
                      <a:pt x="1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26"/>
              <p:cNvSpPr/>
              <p:nvPr/>
            </p:nvSpPr>
            <p:spPr>
              <a:xfrm>
                <a:off x="4777462" y="1453193"/>
                <a:ext cx="21797" cy="42849"/>
              </a:xfrm>
              <a:custGeom>
                <a:rect b="b" l="l" r="r" t="t"/>
                <a:pathLst>
                  <a:path extrusionOk="0" h="460" w="234">
                    <a:moveTo>
                      <a:pt x="138" y="78"/>
                    </a:moveTo>
                    <a:cubicBezTo>
                      <a:pt x="150" y="78"/>
                      <a:pt x="156" y="84"/>
                      <a:pt x="156" y="96"/>
                    </a:cubicBezTo>
                    <a:lnTo>
                      <a:pt x="156" y="365"/>
                    </a:lnTo>
                    <a:cubicBezTo>
                      <a:pt x="156" y="376"/>
                      <a:pt x="150" y="388"/>
                      <a:pt x="138" y="388"/>
                    </a:cubicBezTo>
                    <a:lnTo>
                      <a:pt x="102" y="388"/>
                    </a:lnTo>
                    <a:cubicBezTo>
                      <a:pt x="90" y="388"/>
                      <a:pt x="78" y="376"/>
                      <a:pt x="78" y="365"/>
                    </a:cubicBezTo>
                    <a:lnTo>
                      <a:pt x="78" y="96"/>
                    </a:lnTo>
                    <a:cubicBezTo>
                      <a:pt x="78" y="84"/>
                      <a:pt x="90" y="78"/>
                      <a:pt x="102" y="78"/>
                    </a:cubicBezTo>
                    <a:close/>
                    <a:moveTo>
                      <a:pt x="84" y="1"/>
                    </a:moveTo>
                    <a:cubicBezTo>
                      <a:pt x="30" y="1"/>
                      <a:pt x="1" y="31"/>
                      <a:pt x="1" y="84"/>
                    </a:cubicBezTo>
                    <a:lnTo>
                      <a:pt x="1" y="376"/>
                    </a:lnTo>
                    <a:cubicBezTo>
                      <a:pt x="1" y="430"/>
                      <a:pt x="30" y="460"/>
                      <a:pt x="84" y="460"/>
                    </a:cubicBezTo>
                    <a:lnTo>
                      <a:pt x="150" y="460"/>
                    </a:lnTo>
                    <a:cubicBezTo>
                      <a:pt x="203" y="460"/>
                      <a:pt x="233" y="430"/>
                      <a:pt x="233" y="376"/>
                    </a:cubicBezTo>
                    <a:lnTo>
                      <a:pt x="233" y="84"/>
                    </a:lnTo>
                    <a:cubicBezTo>
                      <a:pt x="233" y="31"/>
                      <a:pt x="203" y="1"/>
                      <a:pt x="1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26"/>
              <p:cNvSpPr/>
              <p:nvPr/>
            </p:nvSpPr>
            <p:spPr>
              <a:xfrm>
                <a:off x="4673041" y="1512623"/>
                <a:ext cx="11737" cy="42383"/>
              </a:xfrm>
              <a:custGeom>
                <a:rect b="b" l="l" r="r" t="t"/>
                <a:pathLst>
                  <a:path extrusionOk="0" h="455" w="126">
                    <a:moveTo>
                      <a:pt x="120" y="1"/>
                    </a:moveTo>
                    <a:lnTo>
                      <a:pt x="12" y="13"/>
                    </a:lnTo>
                    <a:cubicBezTo>
                      <a:pt x="6" y="13"/>
                      <a:pt x="0" y="19"/>
                      <a:pt x="0" y="25"/>
                    </a:cubicBezTo>
                    <a:lnTo>
                      <a:pt x="0" y="78"/>
                    </a:lnTo>
                    <a:cubicBezTo>
                      <a:pt x="0" y="90"/>
                      <a:pt x="6" y="90"/>
                      <a:pt x="12" y="90"/>
                    </a:cubicBezTo>
                    <a:lnTo>
                      <a:pt x="48" y="84"/>
                    </a:lnTo>
                    <a:lnTo>
                      <a:pt x="48" y="448"/>
                    </a:lnTo>
                    <a:cubicBezTo>
                      <a:pt x="48" y="454"/>
                      <a:pt x="54" y="454"/>
                      <a:pt x="60" y="454"/>
                    </a:cubicBezTo>
                    <a:lnTo>
                      <a:pt x="120" y="454"/>
                    </a:lnTo>
                    <a:cubicBezTo>
                      <a:pt x="126" y="454"/>
                      <a:pt x="126" y="454"/>
                      <a:pt x="126" y="448"/>
                    </a:cubicBezTo>
                    <a:lnTo>
                      <a:pt x="126" y="7"/>
                    </a:lnTo>
                    <a:cubicBezTo>
                      <a:pt x="126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26"/>
              <p:cNvSpPr/>
              <p:nvPr/>
            </p:nvSpPr>
            <p:spPr>
              <a:xfrm>
                <a:off x="4695770" y="1512623"/>
                <a:ext cx="11830" cy="42383"/>
              </a:xfrm>
              <a:custGeom>
                <a:rect b="b" l="l" r="r" t="t"/>
                <a:pathLst>
                  <a:path extrusionOk="0" h="455" w="127">
                    <a:moveTo>
                      <a:pt x="120" y="1"/>
                    </a:moveTo>
                    <a:lnTo>
                      <a:pt x="13" y="13"/>
                    </a:lnTo>
                    <a:cubicBezTo>
                      <a:pt x="7" y="13"/>
                      <a:pt x="1" y="19"/>
                      <a:pt x="1" y="25"/>
                    </a:cubicBezTo>
                    <a:lnTo>
                      <a:pt x="1" y="78"/>
                    </a:lnTo>
                    <a:cubicBezTo>
                      <a:pt x="1" y="90"/>
                      <a:pt x="7" y="90"/>
                      <a:pt x="13" y="90"/>
                    </a:cubicBezTo>
                    <a:lnTo>
                      <a:pt x="49" y="84"/>
                    </a:lnTo>
                    <a:lnTo>
                      <a:pt x="49" y="448"/>
                    </a:lnTo>
                    <a:cubicBezTo>
                      <a:pt x="49" y="454"/>
                      <a:pt x="55" y="454"/>
                      <a:pt x="60" y="454"/>
                    </a:cubicBezTo>
                    <a:lnTo>
                      <a:pt x="120" y="454"/>
                    </a:lnTo>
                    <a:cubicBezTo>
                      <a:pt x="126" y="454"/>
                      <a:pt x="126" y="454"/>
                      <a:pt x="126" y="448"/>
                    </a:cubicBezTo>
                    <a:lnTo>
                      <a:pt x="126" y="7"/>
                    </a:lnTo>
                    <a:cubicBezTo>
                      <a:pt x="126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26"/>
              <p:cNvSpPr/>
              <p:nvPr/>
            </p:nvSpPr>
            <p:spPr>
              <a:xfrm>
                <a:off x="4719150" y="1512623"/>
                <a:ext cx="21145" cy="42383"/>
              </a:xfrm>
              <a:custGeom>
                <a:rect b="b" l="l" r="r" t="t"/>
                <a:pathLst>
                  <a:path extrusionOk="0" h="455" w="227">
                    <a:moveTo>
                      <a:pt x="132" y="72"/>
                    </a:moveTo>
                    <a:cubicBezTo>
                      <a:pt x="143" y="72"/>
                      <a:pt x="155" y="78"/>
                      <a:pt x="155" y="96"/>
                    </a:cubicBezTo>
                    <a:lnTo>
                      <a:pt x="155" y="359"/>
                    </a:lnTo>
                    <a:cubicBezTo>
                      <a:pt x="155" y="377"/>
                      <a:pt x="143" y="383"/>
                      <a:pt x="132" y="383"/>
                    </a:cubicBezTo>
                    <a:lnTo>
                      <a:pt x="96" y="383"/>
                    </a:lnTo>
                    <a:cubicBezTo>
                      <a:pt x="84" y="383"/>
                      <a:pt x="72" y="377"/>
                      <a:pt x="72" y="359"/>
                    </a:cubicBezTo>
                    <a:lnTo>
                      <a:pt x="72" y="96"/>
                    </a:lnTo>
                    <a:cubicBezTo>
                      <a:pt x="72" y="78"/>
                      <a:pt x="84" y="72"/>
                      <a:pt x="96" y="72"/>
                    </a:cubicBezTo>
                    <a:close/>
                    <a:moveTo>
                      <a:pt x="78" y="1"/>
                    </a:moveTo>
                    <a:cubicBezTo>
                      <a:pt x="24" y="1"/>
                      <a:pt x="0" y="25"/>
                      <a:pt x="0" y="78"/>
                    </a:cubicBezTo>
                    <a:lnTo>
                      <a:pt x="0" y="377"/>
                    </a:lnTo>
                    <a:cubicBezTo>
                      <a:pt x="0" y="430"/>
                      <a:pt x="24" y="454"/>
                      <a:pt x="78" y="454"/>
                    </a:cubicBezTo>
                    <a:lnTo>
                      <a:pt x="143" y="454"/>
                    </a:lnTo>
                    <a:cubicBezTo>
                      <a:pt x="197" y="454"/>
                      <a:pt x="227" y="430"/>
                      <a:pt x="227" y="377"/>
                    </a:cubicBezTo>
                    <a:lnTo>
                      <a:pt x="227" y="78"/>
                    </a:lnTo>
                    <a:cubicBezTo>
                      <a:pt x="227" y="25"/>
                      <a:pt x="197" y="1"/>
                      <a:pt x="1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26"/>
              <p:cNvSpPr/>
              <p:nvPr/>
            </p:nvSpPr>
            <p:spPr>
              <a:xfrm>
                <a:off x="4750263" y="1512623"/>
                <a:ext cx="11737" cy="42383"/>
              </a:xfrm>
              <a:custGeom>
                <a:rect b="b" l="l" r="r" t="t"/>
                <a:pathLst>
                  <a:path extrusionOk="0" h="455" w="126">
                    <a:moveTo>
                      <a:pt x="120" y="1"/>
                    </a:moveTo>
                    <a:lnTo>
                      <a:pt x="12" y="13"/>
                    </a:lnTo>
                    <a:cubicBezTo>
                      <a:pt x="6" y="13"/>
                      <a:pt x="0" y="19"/>
                      <a:pt x="0" y="25"/>
                    </a:cubicBezTo>
                    <a:lnTo>
                      <a:pt x="0" y="78"/>
                    </a:lnTo>
                    <a:cubicBezTo>
                      <a:pt x="0" y="90"/>
                      <a:pt x="6" y="90"/>
                      <a:pt x="12" y="90"/>
                    </a:cubicBezTo>
                    <a:lnTo>
                      <a:pt x="48" y="84"/>
                    </a:lnTo>
                    <a:lnTo>
                      <a:pt x="48" y="448"/>
                    </a:lnTo>
                    <a:cubicBezTo>
                      <a:pt x="48" y="454"/>
                      <a:pt x="54" y="454"/>
                      <a:pt x="60" y="454"/>
                    </a:cubicBezTo>
                    <a:lnTo>
                      <a:pt x="120" y="454"/>
                    </a:lnTo>
                    <a:cubicBezTo>
                      <a:pt x="126" y="454"/>
                      <a:pt x="126" y="454"/>
                      <a:pt x="126" y="448"/>
                    </a:cubicBezTo>
                    <a:lnTo>
                      <a:pt x="126" y="7"/>
                    </a:lnTo>
                    <a:cubicBezTo>
                      <a:pt x="126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26"/>
              <p:cNvSpPr/>
              <p:nvPr/>
            </p:nvSpPr>
            <p:spPr>
              <a:xfrm>
                <a:off x="4772991" y="1512623"/>
                <a:ext cx="21797" cy="42383"/>
              </a:xfrm>
              <a:custGeom>
                <a:rect b="b" l="l" r="r" t="t"/>
                <a:pathLst>
                  <a:path extrusionOk="0" h="455" w="234">
                    <a:moveTo>
                      <a:pt x="132" y="72"/>
                    </a:moveTo>
                    <a:cubicBezTo>
                      <a:pt x="150" y="72"/>
                      <a:pt x="156" y="78"/>
                      <a:pt x="156" y="96"/>
                    </a:cubicBezTo>
                    <a:lnTo>
                      <a:pt x="156" y="359"/>
                    </a:lnTo>
                    <a:cubicBezTo>
                      <a:pt x="156" y="377"/>
                      <a:pt x="150" y="383"/>
                      <a:pt x="132" y="383"/>
                    </a:cubicBezTo>
                    <a:lnTo>
                      <a:pt x="102" y="383"/>
                    </a:lnTo>
                    <a:cubicBezTo>
                      <a:pt x="84" y="383"/>
                      <a:pt x="78" y="377"/>
                      <a:pt x="78" y="359"/>
                    </a:cubicBezTo>
                    <a:lnTo>
                      <a:pt x="78" y="96"/>
                    </a:lnTo>
                    <a:cubicBezTo>
                      <a:pt x="78" y="78"/>
                      <a:pt x="84" y="72"/>
                      <a:pt x="102" y="72"/>
                    </a:cubicBezTo>
                    <a:close/>
                    <a:moveTo>
                      <a:pt x="84" y="1"/>
                    </a:moveTo>
                    <a:cubicBezTo>
                      <a:pt x="31" y="1"/>
                      <a:pt x="1" y="25"/>
                      <a:pt x="1" y="78"/>
                    </a:cubicBezTo>
                    <a:lnTo>
                      <a:pt x="1" y="377"/>
                    </a:lnTo>
                    <a:cubicBezTo>
                      <a:pt x="1" y="430"/>
                      <a:pt x="31" y="454"/>
                      <a:pt x="84" y="454"/>
                    </a:cubicBezTo>
                    <a:lnTo>
                      <a:pt x="150" y="454"/>
                    </a:lnTo>
                    <a:cubicBezTo>
                      <a:pt x="204" y="454"/>
                      <a:pt x="234" y="430"/>
                      <a:pt x="234" y="377"/>
                    </a:cubicBezTo>
                    <a:lnTo>
                      <a:pt x="234" y="78"/>
                    </a:lnTo>
                    <a:cubicBezTo>
                      <a:pt x="234" y="25"/>
                      <a:pt x="204" y="1"/>
                      <a:pt x="1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26"/>
              <p:cNvSpPr/>
              <p:nvPr/>
            </p:nvSpPr>
            <p:spPr>
              <a:xfrm>
                <a:off x="4673041" y="1571587"/>
                <a:ext cx="21704" cy="42849"/>
              </a:xfrm>
              <a:custGeom>
                <a:rect b="b" l="l" r="r" t="t"/>
                <a:pathLst>
                  <a:path extrusionOk="0" h="460" w="233">
                    <a:moveTo>
                      <a:pt x="131" y="72"/>
                    </a:moveTo>
                    <a:cubicBezTo>
                      <a:pt x="149" y="72"/>
                      <a:pt x="155" y="84"/>
                      <a:pt x="155" y="96"/>
                    </a:cubicBezTo>
                    <a:lnTo>
                      <a:pt x="155" y="364"/>
                    </a:lnTo>
                    <a:cubicBezTo>
                      <a:pt x="155" y="376"/>
                      <a:pt x="149" y="382"/>
                      <a:pt x="131" y="382"/>
                    </a:cubicBezTo>
                    <a:lnTo>
                      <a:pt x="102" y="382"/>
                    </a:lnTo>
                    <a:cubicBezTo>
                      <a:pt x="84" y="382"/>
                      <a:pt x="78" y="376"/>
                      <a:pt x="78" y="364"/>
                    </a:cubicBezTo>
                    <a:lnTo>
                      <a:pt x="78" y="96"/>
                    </a:lnTo>
                    <a:cubicBezTo>
                      <a:pt x="78" y="84"/>
                      <a:pt x="84" y="72"/>
                      <a:pt x="102" y="72"/>
                    </a:cubicBezTo>
                    <a:close/>
                    <a:moveTo>
                      <a:pt x="84" y="0"/>
                    </a:moveTo>
                    <a:cubicBezTo>
                      <a:pt x="30" y="0"/>
                      <a:pt x="0" y="30"/>
                      <a:pt x="0" y="84"/>
                    </a:cubicBezTo>
                    <a:lnTo>
                      <a:pt x="0" y="376"/>
                    </a:lnTo>
                    <a:cubicBezTo>
                      <a:pt x="0" y="430"/>
                      <a:pt x="30" y="459"/>
                      <a:pt x="84" y="459"/>
                    </a:cubicBezTo>
                    <a:lnTo>
                      <a:pt x="149" y="459"/>
                    </a:lnTo>
                    <a:cubicBezTo>
                      <a:pt x="203" y="459"/>
                      <a:pt x="233" y="430"/>
                      <a:pt x="233" y="376"/>
                    </a:cubicBezTo>
                    <a:lnTo>
                      <a:pt x="233" y="84"/>
                    </a:lnTo>
                    <a:cubicBezTo>
                      <a:pt x="233" y="30"/>
                      <a:pt x="203" y="0"/>
                      <a:pt x="1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26"/>
              <p:cNvSpPr/>
              <p:nvPr/>
            </p:nvSpPr>
            <p:spPr>
              <a:xfrm>
                <a:off x="4705271" y="1571587"/>
                <a:ext cx="21145" cy="42849"/>
              </a:xfrm>
              <a:custGeom>
                <a:rect b="b" l="l" r="r" t="t"/>
                <a:pathLst>
                  <a:path extrusionOk="0" h="460" w="227">
                    <a:moveTo>
                      <a:pt x="131" y="72"/>
                    </a:moveTo>
                    <a:cubicBezTo>
                      <a:pt x="143" y="72"/>
                      <a:pt x="155" y="84"/>
                      <a:pt x="155" y="96"/>
                    </a:cubicBezTo>
                    <a:lnTo>
                      <a:pt x="155" y="364"/>
                    </a:lnTo>
                    <a:cubicBezTo>
                      <a:pt x="155" y="376"/>
                      <a:pt x="143" y="382"/>
                      <a:pt x="131" y="382"/>
                    </a:cubicBezTo>
                    <a:lnTo>
                      <a:pt x="96" y="382"/>
                    </a:lnTo>
                    <a:cubicBezTo>
                      <a:pt x="84" y="382"/>
                      <a:pt x="78" y="376"/>
                      <a:pt x="78" y="364"/>
                    </a:cubicBezTo>
                    <a:lnTo>
                      <a:pt x="78" y="96"/>
                    </a:lnTo>
                    <a:cubicBezTo>
                      <a:pt x="78" y="84"/>
                      <a:pt x="84" y="72"/>
                      <a:pt x="96" y="72"/>
                    </a:cubicBezTo>
                    <a:close/>
                    <a:moveTo>
                      <a:pt x="84" y="0"/>
                    </a:moveTo>
                    <a:cubicBezTo>
                      <a:pt x="30" y="0"/>
                      <a:pt x="0" y="30"/>
                      <a:pt x="0" y="84"/>
                    </a:cubicBezTo>
                    <a:lnTo>
                      <a:pt x="0" y="376"/>
                    </a:lnTo>
                    <a:cubicBezTo>
                      <a:pt x="0" y="430"/>
                      <a:pt x="30" y="459"/>
                      <a:pt x="84" y="459"/>
                    </a:cubicBezTo>
                    <a:lnTo>
                      <a:pt x="143" y="459"/>
                    </a:lnTo>
                    <a:cubicBezTo>
                      <a:pt x="197" y="459"/>
                      <a:pt x="227" y="430"/>
                      <a:pt x="227" y="376"/>
                    </a:cubicBezTo>
                    <a:lnTo>
                      <a:pt x="227" y="84"/>
                    </a:lnTo>
                    <a:cubicBezTo>
                      <a:pt x="227" y="30"/>
                      <a:pt x="197" y="0"/>
                      <a:pt x="1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26"/>
              <p:cNvSpPr/>
              <p:nvPr/>
            </p:nvSpPr>
            <p:spPr>
              <a:xfrm>
                <a:off x="4736383" y="1571587"/>
                <a:ext cx="11737" cy="42849"/>
              </a:xfrm>
              <a:custGeom>
                <a:rect b="b" l="l" r="r" t="t"/>
                <a:pathLst>
                  <a:path extrusionOk="0" h="460" w="126">
                    <a:moveTo>
                      <a:pt x="120" y="0"/>
                    </a:moveTo>
                    <a:lnTo>
                      <a:pt x="12" y="18"/>
                    </a:lnTo>
                    <a:cubicBezTo>
                      <a:pt x="6" y="18"/>
                      <a:pt x="0" y="18"/>
                      <a:pt x="0" y="30"/>
                    </a:cubicBezTo>
                    <a:lnTo>
                      <a:pt x="0" y="84"/>
                    </a:lnTo>
                    <a:cubicBezTo>
                      <a:pt x="0" y="88"/>
                      <a:pt x="3" y="92"/>
                      <a:pt x="7" y="92"/>
                    </a:cubicBezTo>
                    <a:cubicBezTo>
                      <a:pt x="9" y="92"/>
                      <a:pt x="10" y="91"/>
                      <a:pt x="12" y="90"/>
                    </a:cubicBezTo>
                    <a:lnTo>
                      <a:pt x="48" y="90"/>
                    </a:lnTo>
                    <a:lnTo>
                      <a:pt x="48" y="448"/>
                    </a:lnTo>
                    <a:cubicBezTo>
                      <a:pt x="48" y="454"/>
                      <a:pt x="54" y="459"/>
                      <a:pt x="60" y="459"/>
                    </a:cubicBezTo>
                    <a:lnTo>
                      <a:pt x="120" y="459"/>
                    </a:lnTo>
                    <a:cubicBezTo>
                      <a:pt x="126" y="459"/>
                      <a:pt x="126" y="454"/>
                      <a:pt x="126" y="448"/>
                    </a:cubicBezTo>
                    <a:lnTo>
                      <a:pt x="126" y="12"/>
                    </a:lnTo>
                    <a:cubicBezTo>
                      <a:pt x="126" y="6"/>
                      <a:pt x="126" y="0"/>
                      <a:pt x="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26"/>
              <p:cNvSpPr/>
              <p:nvPr/>
            </p:nvSpPr>
            <p:spPr>
              <a:xfrm>
                <a:off x="4759112" y="1571587"/>
                <a:ext cx="12389" cy="42849"/>
              </a:xfrm>
              <a:custGeom>
                <a:rect b="b" l="l" r="r" t="t"/>
                <a:pathLst>
                  <a:path extrusionOk="0" h="460" w="133">
                    <a:moveTo>
                      <a:pt x="120" y="0"/>
                    </a:moveTo>
                    <a:lnTo>
                      <a:pt x="13" y="18"/>
                    </a:lnTo>
                    <a:cubicBezTo>
                      <a:pt x="7" y="18"/>
                      <a:pt x="1" y="18"/>
                      <a:pt x="1" y="30"/>
                    </a:cubicBezTo>
                    <a:lnTo>
                      <a:pt x="1" y="84"/>
                    </a:lnTo>
                    <a:cubicBezTo>
                      <a:pt x="1" y="88"/>
                      <a:pt x="4" y="92"/>
                      <a:pt x="10" y="92"/>
                    </a:cubicBezTo>
                    <a:cubicBezTo>
                      <a:pt x="12" y="92"/>
                      <a:pt x="15" y="91"/>
                      <a:pt x="19" y="90"/>
                    </a:cubicBezTo>
                    <a:lnTo>
                      <a:pt x="49" y="90"/>
                    </a:lnTo>
                    <a:lnTo>
                      <a:pt x="49" y="448"/>
                    </a:lnTo>
                    <a:cubicBezTo>
                      <a:pt x="49" y="454"/>
                      <a:pt x="54" y="459"/>
                      <a:pt x="60" y="459"/>
                    </a:cubicBezTo>
                    <a:lnTo>
                      <a:pt x="120" y="459"/>
                    </a:lnTo>
                    <a:cubicBezTo>
                      <a:pt x="126" y="459"/>
                      <a:pt x="132" y="454"/>
                      <a:pt x="132" y="448"/>
                    </a:cubicBezTo>
                    <a:lnTo>
                      <a:pt x="132" y="12"/>
                    </a:lnTo>
                    <a:cubicBezTo>
                      <a:pt x="132" y="6"/>
                      <a:pt x="126" y="0"/>
                      <a:pt x="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26"/>
              <p:cNvSpPr/>
              <p:nvPr/>
            </p:nvSpPr>
            <p:spPr>
              <a:xfrm>
                <a:off x="4782492" y="1571587"/>
                <a:ext cx="11737" cy="42849"/>
              </a:xfrm>
              <a:custGeom>
                <a:rect b="b" l="l" r="r" t="t"/>
                <a:pathLst>
                  <a:path extrusionOk="0" h="460" w="126">
                    <a:moveTo>
                      <a:pt x="114" y="0"/>
                    </a:moveTo>
                    <a:lnTo>
                      <a:pt x="6" y="18"/>
                    </a:lnTo>
                    <a:cubicBezTo>
                      <a:pt x="0" y="18"/>
                      <a:pt x="0" y="18"/>
                      <a:pt x="0" y="30"/>
                    </a:cubicBezTo>
                    <a:lnTo>
                      <a:pt x="0" y="84"/>
                    </a:lnTo>
                    <a:cubicBezTo>
                      <a:pt x="0" y="88"/>
                      <a:pt x="0" y="92"/>
                      <a:pt x="5" y="92"/>
                    </a:cubicBezTo>
                    <a:cubicBezTo>
                      <a:pt x="6" y="92"/>
                      <a:pt x="9" y="91"/>
                      <a:pt x="12" y="90"/>
                    </a:cubicBezTo>
                    <a:lnTo>
                      <a:pt x="48" y="90"/>
                    </a:lnTo>
                    <a:lnTo>
                      <a:pt x="48" y="448"/>
                    </a:lnTo>
                    <a:cubicBezTo>
                      <a:pt x="48" y="454"/>
                      <a:pt x="48" y="459"/>
                      <a:pt x="54" y="459"/>
                    </a:cubicBezTo>
                    <a:lnTo>
                      <a:pt x="114" y="459"/>
                    </a:lnTo>
                    <a:cubicBezTo>
                      <a:pt x="120" y="459"/>
                      <a:pt x="126" y="454"/>
                      <a:pt x="126" y="448"/>
                    </a:cubicBezTo>
                    <a:lnTo>
                      <a:pt x="126" y="12"/>
                    </a:lnTo>
                    <a:cubicBezTo>
                      <a:pt x="126" y="6"/>
                      <a:pt x="120" y="0"/>
                      <a:pt x="11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26"/>
              <p:cNvSpPr/>
              <p:nvPr/>
            </p:nvSpPr>
            <p:spPr>
              <a:xfrm>
                <a:off x="4673041" y="1631016"/>
                <a:ext cx="11737" cy="42290"/>
              </a:xfrm>
              <a:custGeom>
                <a:rect b="b" l="l" r="r" t="t"/>
                <a:pathLst>
                  <a:path extrusionOk="0" h="454" w="126">
                    <a:moveTo>
                      <a:pt x="120" y="0"/>
                    </a:moveTo>
                    <a:lnTo>
                      <a:pt x="12" y="12"/>
                    </a:lnTo>
                    <a:cubicBezTo>
                      <a:pt x="6" y="12"/>
                      <a:pt x="0" y="18"/>
                      <a:pt x="0" y="24"/>
                    </a:cubicBezTo>
                    <a:lnTo>
                      <a:pt x="0" y="78"/>
                    </a:lnTo>
                    <a:cubicBezTo>
                      <a:pt x="0" y="84"/>
                      <a:pt x="6" y="90"/>
                      <a:pt x="12" y="90"/>
                    </a:cubicBezTo>
                    <a:lnTo>
                      <a:pt x="48" y="84"/>
                    </a:lnTo>
                    <a:lnTo>
                      <a:pt x="48" y="448"/>
                    </a:lnTo>
                    <a:cubicBezTo>
                      <a:pt x="48" y="454"/>
                      <a:pt x="54" y="454"/>
                      <a:pt x="60" y="454"/>
                    </a:cubicBezTo>
                    <a:lnTo>
                      <a:pt x="120" y="454"/>
                    </a:lnTo>
                    <a:cubicBezTo>
                      <a:pt x="126" y="454"/>
                      <a:pt x="126" y="454"/>
                      <a:pt x="126" y="448"/>
                    </a:cubicBezTo>
                    <a:lnTo>
                      <a:pt x="126" y="6"/>
                    </a:lnTo>
                    <a:cubicBezTo>
                      <a:pt x="126" y="0"/>
                      <a:pt x="126" y="0"/>
                      <a:pt x="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26"/>
              <p:cNvSpPr/>
              <p:nvPr/>
            </p:nvSpPr>
            <p:spPr>
              <a:xfrm>
                <a:off x="4695770" y="1631016"/>
                <a:ext cx="21797" cy="42290"/>
              </a:xfrm>
              <a:custGeom>
                <a:rect b="b" l="l" r="r" t="t"/>
                <a:pathLst>
                  <a:path extrusionOk="0" h="454" w="234">
                    <a:moveTo>
                      <a:pt x="138" y="72"/>
                    </a:moveTo>
                    <a:cubicBezTo>
                      <a:pt x="150" y="72"/>
                      <a:pt x="156" y="78"/>
                      <a:pt x="156" y="96"/>
                    </a:cubicBezTo>
                    <a:lnTo>
                      <a:pt x="156" y="358"/>
                    </a:lnTo>
                    <a:cubicBezTo>
                      <a:pt x="156" y="376"/>
                      <a:pt x="150" y="382"/>
                      <a:pt x="138" y="382"/>
                    </a:cubicBezTo>
                    <a:lnTo>
                      <a:pt x="102" y="382"/>
                    </a:lnTo>
                    <a:cubicBezTo>
                      <a:pt x="90" y="382"/>
                      <a:pt x="78" y="376"/>
                      <a:pt x="78" y="358"/>
                    </a:cubicBezTo>
                    <a:lnTo>
                      <a:pt x="78" y="96"/>
                    </a:lnTo>
                    <a:cubicBezTo>
                      <a:pt x="78" y="78"/>
                      <a:pt x="90" y="72"/>
                      <a:pt x="102" y="72"/>
                    </a:cubicBezTo>
                    <a:close/>
                    <a:moveTo>
                      <a:pt x="84" y="0"/>
                    </a:moveTo>
                    <a:cubicBezTo>
                      <a:pt x="31" y="0"/>
                      <a:pt x="1" y="24"/>
                      <a:pt x="1" y="78"/>
                    </a:cubicBezTo>
                    <a:lnTo>
                      <a:pt x="1" y="370"/>
                    </a:lnTo>
                    <a:cubicBezTo>
                      <a:pt x="1" y="424"/>
                      <a:pt x="31" y="454"/>
                      <a:pt x="84" y="454"/>
                    </a:cubicBezTo>
                    <a:lnTo>
                      <a:pt x="150" y="454"/>
                    </a:lnTo>
                    <a:cubicBezTo>
                      <a:pt x="204" y="454"/>
                      <a:pt x="233" y="424"/>
                      <a:pt x="233" y="370"/>
                    </a:cubicBezTo>
                    <a:lnTo>
                      <a:pt x="233" y="78"/>
                    </a:lnTo>
                    <a:cubicBezTo>
                      <a:pt x="233" y="24"/>
                      <a:pt x="204" y="0"/>
                      <a:pt x="1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26"/>
              <p:cNvSpPr/>
              <p:nvPr/>
            </p:nvSpPr>
            <p:spPr>
              <a:xfrm>
                <a:off x="4727441" y="1631016"/>
                <a:ext cx="11830" cy="42290"/>
              </a:xfrm>
              <a:custGeom>
                <a:rect b="b" l="l" r="r" t="t"/>
                <a:pathLst>
                  <a:path extrusionOk="0" h="454" w="127">
                    <a:moveTo>
                      <a:pt x="114" y="0"/>
                    </a:moveTo>
                    <a:lnTo>
                      <a:pt x="13" y="12"/>
                    </a:lnTo>
                    <a:cubicBezTo>
                      <a:pt x="7" y="12"/>
                      <a:pt x="1" y="18"/>
                      <a:pt x="1" y="24"/>
                    </a:cubicBezTo>
                    <a:lnTo>
                      <a:pt x="1" y="78"/>
                    </a:lnTo>
                    <a:cubicBezTo>
                      <a:pt x="1" y="84"/>
                      <a:pt x="7" y="90"/>
                      <a:pt x="13" y="90"/>
                    </a:cubicBezTo>
                    <a:lnTo>
                      <a:pt x="49" y="84"/>
                    </a:lnTo>
                    <a:lnTo>
                      <a:pt x="49" y="448"/>
                    </a:lnTo>
                    <a:cubicBezTo>
                      <a:pt x="49" y="454"/>
                      <a:pt x="49" y="454"/>
                      <a:pt x="54" y="454"/>
                    </a:cubicBezTo>
                    <a:lnTo>
                      <a:pt x="114" y="454"/>
                    </a:lnTo>
                    <a:cubicBezTo>
                      <a:pt x="120" y="454"/>
                      <a:pt x="126" y="454"/>
                      <a:pt x="126" y="448"/>
                    </a:cubicBezTo>
                    <a:lnTo>
                      <a:pt x="126" y="6"/>
                    </a:lnTo>
                    <a:cubicBezTo>
                      <a:pt x="126" y="0"/>
                      <a:pt x="120" y="0"/>
                      <a:pt x="11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26"/>
              <p:cNvSpPr/>
              <p:nvPr/>
            </p:nvSpPr>
            <p:spPr>
              <a:xfrm>
                <a:off x="4750263" y="1631016"/>
                <a:ext cx="11737" cy="42290"/>
              </a:xfrm>
              <a:custGeom>
                <a:rect b="b" l="l" r="r" t="t"/>
                <a:pathLst>
                  <a:path extrusionOk="0" h="454" w="126">
                    <a:moveTo>
                      <a:pt x="120" y="0"/>
                    </a:moveTo>
                    <a:lnTo>
                      <a:pt x="12" y="12"/>
                    </a:lnTo>
                    <a:cubicBezTo>
                      <a:pt x="6" y="12"/>
                      <a:pt x="0" y="18"/>
                      <a:pt x="0" y="24"/>
                    </a:cubicBezTo>
                    <a:lnTo>
                      <a:pt x="0" y="78"/>
                    </a:lnTo>
                    <a:cubicBezTo>
                      <a:pt x="0" y="84"/>
                      <a:pt x="6" y="90"/>
                      <a:pt x="12" y="90"/>
                    </a:cubicBezTo>
                    <a:lnTo>
                      <a:pt x="48" y="84"/>
                    </a:lnTo>
                    <a:lnTo>
                      <a:pt x="48" y="448"/>
                    </a:lnTo>
                    <a:cubicBezTo>
                      <a:pt x="48" y="454"/>
                      <a:pt x="54" y="454"/>
                      <a:pt x="60" y="454"/>
                    </a:cubicBezTo>
                    <a:lnTo>
                      <a:pt x="120" y="454"/>
                    </a:lnTo>
                    <a:cubicBezTo>
                      <a:pt x="126" y="454"/>
                      <a:pt x="126" y="454"/>
                      <a:pt x="126" y="448"/>
                    </a:cubicBezTo>
                    <a:lnTo>
                      <a:pt x="126" y="6"/>
                    </a:lnTo>
                    <a:cubicBezTo>
                      <a:pt x="126" y="0"/>
                      <a:pt x="126" y="0"/>
                      <a:pt x="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26"/>
              <p:cNvSpPr/>
              <p:nvPr/>
            </p:nvSpPr>
            <p:spPr>
              <a:xfrm>
                <a:off x="4772991" y="1631016"/>
                <a:ext cx="21797" cy="42290"/>
              </a:xfrm>
              <a:custGeom>
                <a:rect b="b" l="l" r="r" t="t"/>
                <a:pathLst>
                  <a:path extrusionOk="0" h="454" w="234">
                    <a:moveTo>
                      <a:pt x="132" y="72"/>
                    </a:moveTo>
                    <a:cubicBezTo>
                      <a:pt x="150" y="72"/>
                      <a:pt x="156" y="78"/>
                      <a:pt x="156" y="96"/>
                    </a:cubicBezTo>
                    <a:lnTo>
                      <a:pt x="156" y="358"/>
                    </a:lnTo>
                    <a:cubicBezTo>
                      <a:pt x="156" y="376"/>
                      <a:pt x="150" y="382"/>
                      <a:pt x="132" y="382"/>
                    </a:cubicBezTo>
                    <a:lnTo>
                      <a:pt x="102" y="382"/>
                    </a:lnTo>
                    <a:cubicBezTo>
                      <a:pt x="84" y="382"/>
                      <a:pt x="78" y="376"/>
                      <a:pt x="78" y="358"/>
                    </a:cubicBezTo>
                    <a:lnTo>
                      <a:pt x="78" y="96"/>
                    </a:lnTo>
                    <a:cubicBezTo>
                      <a:pt x="78" y="78"/>
                      <a:pt x="84" y="72"/>
                      <a:pt x="102" y="72"/>
                    </a:cubicBezTo>
                    <a:close/>
                    <a:moveTo>
                      <a:pt x="84" y="0"/>
                    </a:moveTo>
                    <a:cubicBezTo>
                      <a:pt x="31" y="0"/>
                      <a:pt x="1" y="24"/>
                      <a:pt x="1" y="78"/>
                    </a:cubicBezTo>
                    <a:lnTo>
                      <a:pt x="1" y="370"/>
                    </a:lnTo>
                    <a:cubicBezTo>
                      <a:pt x="1" y="424"/>
                      <a:pt x="31" y="454"/>
                      <a:pt x="84" y="454"/>
                    </a:cubicBezTo>
                    <a:lnTo>
                      <a:pt x="150" y="454"/>
                    </a:lnTo>
                    <a:cubicBezTo>
                      <a:pt x="204" y="454"/>
                      <a:pt x="234" y="424"/>
                      <a:pt x="234" y="370"/>
                    </a:cubicBezTo>
                    <a:lnTo>
                      <a:pt x="234" y="78"/>
                    </a:lnTo>
                    <a:cubicBezTo>
                      <a:pt x="234" y="24"/>
                      <a:pt x="204" y="0"/>
                      <a:pt x="1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27"/>
          <p:cNvSpPr txBox="1"/>
          <p:nvPr>
            <p:ph type="title"/>
          </p:nvPr>
        </p:nvSpPr>
        <p:spPr>
          <a:xfrm>
            <a:off x="4936081" y="2661538"/>
            <a:ext cx="3074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</a:rPr>
              <a:t>Demand_M5  Kolonundaki Outlier Değerleri </a:t>
            </a:r>
            <a:endParaRPr sz="800">
              <a:solidFill>
                <a:schemeClr val="accent1"/>
              </a:solidFill>
            </a:endParaRPr>
          </a:p>
        </p:txBody>
      </p:sp>
      <p:pic>
        <p:nvPicPr>
          <p:cNvPr id="819" name="Google Shape;819;p27"/>
          <p:cNvPicPr preferRelativeResize="0"/>
          <p:nvPr/>
        </p:nvPicPr>
        <p:blipFill rotWithShape="1">
          <a:blip r:embed="rId3">
            <a:alphaModFix/>
          </a:blip>
          <a:srcRect b="2821" l="0" r="0" t="2812"/>
          <a:stretch/>
        </p:blipFill>
        <p:spPr>
          <a:xfrm>
            <a:off x="4389680" y="2914715"/>
            <a:ext cx="4034320" cy="1662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405" y="1340675"/>
            <a:ext cx="3600080" cy="2081188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27"/>
          <p:cNvSpPr txBox="1"/>
          <p:nvPr>
            <p:ph type="title"/>
          </p:nvPr>
        </p:nvSpPr>
        <p:spPr>
          <a:xfrm>
            <a:off x="1003013" y="3273568"/>
            <a:ext cx="3074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</a:rPr>
              <a:t>Tüketim</a:t>
            </a:r>
            <a:r>
              <a:rPr lang="en" sz="800">
                <a:solidFill>
                  <a:schemeClr val="accent1"/>
                </a:solidFill>
              </a:rPr>
              <a:t>_M23  Kolonundaki Outlier Değerleri </a:t>
            </a:r>
            <a:endParaRPr sz="800">
              <a:solidFill>
                <a:schemeClr val="accent1"/>
              </a:solidFill>
            </a:endParaRPr>
          </a:p>
        </p:txBody>
      </p:sp>
      <p:cxnSp>
        <p:nvCxnSpPr>
          <p:cNvPr id="822" name="Google Shape;822;p27"/>
          <p:cNvCxnSpPr/>
          <p:nvPr/>
        </p:nvCxnSpPr>
        <p:spPr>
          <a:xfrm flipH="1">
            <a:off x="652805" y="1340676"/>
            <a:ext cx="2400" cy="2084700"/>
          </a:xfrm>
          <a:prstGeom prst="straightConnector1">
            <a:avLst/>
          </a:prstGeom>
          <a:noFill/>
          <a:ln cap="flat" cmpd="sng" w="38100">
            <a:solidFill>
              <a:srgbClr val="32AA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3" name="Google Shape;823;p27"/>
          <p:cNvCxnSpPr/>
          <p:nvPr/>
        </p:nvCxnSpPr>
        <p:spPr>
          <a:xfrm>
            <a:off x="8384094" y="2829163"/>
            <a:ext cx="1200" cy="1600200"/>
          </a:xfrm>
          <a:prstGeom prst="straightConnector1">
            <a:avLst/>
          </a:prstGeom>
          <a:noFill/>
          <a:ln cap="flat" cmpd="sng" w="38100">
            <a:solidFill>
              <a:srgbClr val="FF800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24" name="Google Shape;824;p27"/>
          <p:cNvPicPr preferRelativeResize="0"/>
          <p:nvPr/>
        </p:nvPicPr>
        <p:blipFill rotWithShape="1">
          <a:blip r:embed="rId5">
            <a:alphaModFix amt="50000"/>
          </a:blip>
          <a:srcRect b="16476" l="27393" r="28310" t="14926"/>
          <a:stretch/>
        </p:blipFill>
        <p:spPr>
          <a:xfrm>
            <a:off x="431650" y="167900"/>
            <a:ext cx="736999" cy="7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27"/>
          <p:cNvPicPr preferRelativeResize="0"/>
          <p:nvPr/>
        </p:nvPicPr>
        <p:blipFill rotWithShape="1">
          <a:blip r:embed="rId6">
            <a:alphaModFix amt="60000"/>
          </a:blip>
          <a:srcRect b="28100" l="0" r="0" t="18191"/>
          <a:stretch/>
        </p:blipFill>
        <p:spPr>
          <a:xfrm>
            <a:off x="8046575" y="223550"/>
            <a:ext cx="676230" cy="3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"/>
          <p:cNvSpPr txBox="1"/>
          <p:nvPr>
            <p:ph type="title"/>
          </p:nvPr>
        </p:nvSpPr>
        <p:spPr>
          <a:xfrm>
            <a:off x="0" y="129700"/>
            <a:ext cx="9144000" cy="56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12C5C"/>
                </a:solidFill>
              </a:rPr>
              <a:t>Numerik Verilerin Analiz ve Ön İşlemeleri</a:t>
            </a:r>
            <a:endParaRPr sz="1700">
              <a:solidFill>
                <a:srgbClr val="112C5C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1" name="Google Shape;8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574" y="1304117"/>
            <a:ext cx="3308764" cy="1489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958" y="2933463"/>
            <a:ext cx="3273381" cy="14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8550" y="1305980"/>
            <a:ext cx="3308773" cy="1532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28"/>
          <p:cNvPicPr preferRelativeResize="0"/>
          <p:nvPr/>
        </p:nvPicPr>
        <p:blipFill rotWithShape="1">
          <a:blip r:embed="rId6">
            <a:alphaModFix/>
          </a:blip>
          <a:srcRect b="0" l="0" r="0" t="3006"/>
          <a:stretch/>
        </p:blipFill>
        <p:spPr>
          <a:xfrm>
            <a:off x="4647343" y="2933474"/>
            <a:ext cx="3273380" cy="1525167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28"/>
          <p:cNvSpPr txBox="1"/>
          <p:nvPr>
            <p:ph type="title"/>
          </p:nvPr>
        </p:nvSpPr>
        <p:spPr>
          <a:xfrm>
            <a:off x="4429383" y="4458638"/>
            <a:ext cx="37977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</a:rPr>
              <a:t>Fraud Yapmamış Kullanıcı Tüketim Grafikleri</a:t>
            </a:r>
            <a:endParaRPr sz="800">
              <a:solidFill>
                <a:schemeClr val="accent1"/>
              </a:solidFill>
            </a:endParaRPr>
          </a:p>
        </p:txBody>
      </p:sp>
      <p:cxnSp>
        <p:nvCxnSpPr>
          <p:cNvPr id="836" name="Google Shape;836;p28"/>
          <p:cNvCxnSpPr/>
          <p:nvPr/>
        </p:nvCxnSpPr>
        <p:spPr>
          <a:xfrm>
            <a:off x="924715" y="1280326"/>
            <a:ext cx="900" cy="1499700"/>
          </a:xfrm>
          <a:prstGeom prst="straightConnector1">
            <a:avLst/>
          </a:prstGeom>
          <a:noFill/>
          <a:ln cap="flat" cmpd="sng" w="38100">
            <a:solidFill>
              <a:srgbClr val="FFC64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7" name="Google Shape;837;p28"/>
          <p:cNvCxnSpPr/>
          <p:nvPr/>
        </p:nvCxnSpPr>
        <p:spPr>
          <a:xfrm>
            <a:off x="8067624" y="1211936"/>
            <a:ext cx="12000" cy="1500000"/>
          </a:xfrm>
          <a:prstGeom prst="straightConnector1">
            <a:avLst/>
          </a:prstGeom>
          <a:noFill/>
          <a:ln cap="flat" cmpd="sng" w="38100">
            <a:solidFill>
              <a:srgbClr val="32AA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8" name="Google Shape;838;p28"/>
          <p:cNvCxnSpPr/>
          <p:nvPr/>
        </p:nvCxnSpPr>
        <p:spPr>
          <a:xfrm>
            <a:off x="921271" y="2944426"/>
            <a:ext cx="7800" cy="1499700"/>
          </a:xfrm>
          <a:prstGeom prst="straightConnector1">
            <a:avLst/>
          </a:prstGeom>
          <a:noFill/>
          <a:ln cap="flat" cmpd="sng" w="38100">
            <a:solidFill>
              <a:srgbClr val="1A569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9" name="Google Shape;839;p28"/>
          <p:cNvCxnSpPr/>
          <p:nvPr/>
        </p:nvCxnSpPr>
        <p:spPr>
          <a:xfrm>
            <a:off x="8069131" y="2928452"/>
            <a:ext cx="9000" cy="1499700"/>
          </a:xfrm>
          <a:prstGeom prst="straightConnector1">
            <a:avLst/>
          </a:prstGeom>
          <a:noFill/>
          <a:ln cap="flat" cmpd="sng" w="38100">
            <a:solidFill>
              <a:srgbClr val="D558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40" name="Google Shape;840;p28"/>
          <p:cNvPicPr preferRelativeResize="0"/>
          <p:nvPr/>
        </p:nvPicPr>
        <p:blipFill rotWithShape="1">
          <a:blip r:embed="rId7">
            <a:alphaModFix amt="50000"/>
          </a:blip>
          <a:srcRect b="16476" l="27393" r="28310" t="14926"/>
          <a:stretch/>
        </p:blipFill>
        <p:spPr>
          <a:xfrm>
            <a:off x="431650" y="167900"/>
            <a:ext cx="736999" cy="7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28"/>
          <p:cNvPicPr preferRelativeResize="0"/>
          <p:nvPr/>
        </p:nvPicPr>
        <p:blipFill rotWithShape="1">
          <a:blip r:embed="rId8">
            <a:alphaModFix amt="60000"/>
          </a:blip>
          <a:srcRect b="28100" l="0" r="0" t="18191"/>
          <a:stretch/>
        </p:blipFill>
        <p:spPr>
          <a:xfrm>
            <a:off x="8046575" y="223550"/>
            <a:ext cx="676230" cy="3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8"/>
          <p:cNvSpPr txBox="1"/>
          <p:nvPr>
            <p:ph type="title"/>
          </p:nvPr>
        </p:nvSpPr>
        <p:spPr>
          <a:xfrm>
            <a:off x="0" y="129700"/>
            <a:ext cx="9144000" cy="56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12C5C"/>
                </a:solidFill>
              </a:rPr>
              <a:t>Numerik Verilerin Analiz ve Ön İşlemeleri</a:t>
            </a:r>
            <a:endParaRPr sz="1700">
              <a:solidFill>
                <a:srgbClr val="112C5C"/>
              </a:solidFill>
            </a:endParaRPr>
          </a:p>
        </p:txBody>
      </p:sp>
      <p:sp>
        <p:nvSpPr>
          <p:cNvPr id="843" name="Google Shape;843;p28"/>
          <p:cNvSpPr txBox="1"/>
          <p:nvPr>
            <p:ph type="title"/>
          </p:nvPr>
        </p:nvSpPr>
        <p:spPr>
          <a:xfrm>
            <a:off x="814658" y="4458638"/>
            <a:ext cx="37977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</a:rPr>
              <a:t>Fraud Yapmış Kullanıcı Tüketim Grafikleri</a:t>
            </a:r>
            <a:endParaRPr sz="8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29"/>
          <p:cNvSpPr txBox="1"/>
          <p:nvPr>
            <p:ph type="title"/>
          </p:nvPr>
        </p:nvSpPr>
        <p:spPr>
          <a:xfrm>
            <a:off x="868692" y="3736627"/>
            <a:ext cx="3619800" cy="3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</a:rPr>
              <a:t>min_tuketim Kolonunun Orijinal Görseli</a:t>
            </a:r>
            <a:endParaRPr sz="800">
              <a:solidFill>
                <a:schemeClr val="accent1"/>
              </a:solidFill>
            </a:endParaRPr>
          </a:p>
        </p:txBody>
      </p:sp>
      <p:pic>
        <p:nvPicPr>
          <p:cNvPr id="849" name="Google Shape;849;p29"/>
          <p:cNvPicPr preferRelativeResize="0"/>
          <p:nvPr/>
        </p:nvPicPr>
        <p:blipFill rotWithShape="1">
          <a:blip r:embed="rId3">
            <a:alphaModFix/>
          </a:blip>
          <a:srcRect b="0" l="0" r="0" t="3799"/>
          <a:stretch/>
        </p:blipFill>
        <p:spPr>
          <a:xfrm>
            <a:off x="779322" y="1577258"/>
            <a:ext cx="3619751" cy="2266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29"/>
          <p:cNvPicPr preferRelativeResize="0"/>
          <p:nvPr/>
        </p:nvPicPr>
        <p:blipFill rotWithShape="1">
          <a:blip r:embed="rId4">
            <a:alphaModFix/>
          </a:blip>
          <a:srcRect b="0" l="0" r="0" t="3799"/>
          <a:stretch/>
        </p:blipFill>
        <p:spPr>
          <a:xfrm>
            <a:off x="4793243" y="1572768"/>
            <a:ext cx="3619751" cy="2267712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29"/>
          <p:cNvSpPr txBox="1"/>
          <p:nvPr>
            <p:ph type="title"/>
          </p:nvPr>
        </p:nvSpPr>
        <p:spPr>
          <a:xfrm>
            <a:off x="4793250" y="3736625"/>
            <a:ext cx="4234500" cy="3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</a:rPr>
              <a:t>min_tuketim Kolonunun Normal Dağılıma Yaklaştırılmış Görseli</a:t>
            </a:r>
            <a:endParaRPr sz="800">
              <a:solidFill>
                <a:schemeClr val="accent1"/>
              </a:solidFill>
            </a:endParaRPr>
          </a:p>
        </p:txBody>
      </p:sp>
      <p:cxnSp>
        <p:nvCxnSpPr>
          <p:cNvPr id="852" name="Google Shape;852;p29"/>
          <p:cNvCxnSpPr/>
          <p:nvPr/>
        </p:nvCxnSpPr>
        <p:spPr>
          <a:xfrm flipH="1">
            <a:off x="779320" y="1576584"/>
            <a:ext cx="9000" cy="2267700"/>
          </a:xfrm>
          <a:prstGeom prst="straightConnector1">
            <a:avLst/>
          </a:prstGeom>
          <a:noFill/>
          <a:ln cap="flat" cmpd="sng" w="38100">
            <a:solidFill>
              <a:srgbClr val="FFC64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3" name="Google Shape;853;p29"/>
          <p:cNvCxnSpPr/>
          <p:nvPr/>
        </p:nvCxnSpPr>
        <p:spPr>
          <a:xfrm>
            <a:off x="8333443" y="1567585"/>
            <a:ext cx="10500" cy="2267700"/>
          </a:xfrm>
          <a:prstGeom prst="straightConnector1">
            <a:avLst/>
          </a:prstGeom>
          <a:noFill/>
          <a:ln cap="flat" cmpd="sng" w="38100">
            <a:solidFill>
              <a:srgbClr val="1A569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54" name="Google Shape;854;p29"/>
          <p:cNvPicPr preferRelativeResize="0"/>
          <p:nvPr/>
        </p:nvPicPr>
        <p:blipFill rotWithShape="1">
          <a:blip r:embed="rId5">
            <a:alphaModFix amt="50000"/>
          </a:blip>
          <a:srcRect b="16476" l="27393" r="28310" t="14926"/>
          <a:stretch/>
        </p:blipFill>
        <p:spPr>
          <a:xfrm>
            <a:off x="431650" y="167900"/>
            <a:ext cx="736999" cy="7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29"/>
          <p:cNvPicPr preferRelativeResize="0"/>
          <p:nvPr/>
        </p:nvPicPr>
        <p:blipFill rotWithShape="1">
          <a:blip r:embed="rId6">
            <a:alphaModFix amt="60000"/>
          </a:blip>
          <a:srcRect b="28100" l="0" r="0" t="18191"/>
          <a:stretch/>
        </p:blipFill>
        <p:spPr>
          <a:xfrm>
            <a:off x="8046575" y="223550"/>
            <a:ext cx="676230" cy="3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29"/>
          <p:cNvSpPr txBox="1"/>
          <p:nvPr>
            <p:ph type="title"/>
          </p:nvPr>
        </p:nvSpPr>
        <p:spPr>
          <a:xfrm>
            <a:off x="0" y="129700"/>
            <a:ext cx="9144000" cy="56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12C5C"/>
                </a:solidFill>
              </a:rPr>
              <a:t>Numerik Verilerin Analiz ve Ön İşlemeleri</a:t>
            </a:r>
            <a:endParaRPr sz="1700">
              <a:solidFill>
                <a:srgbClr val="112C5C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1" name="Google Shape;861;p30"/>
          <p:cNvGrpSpPr/>
          <p:nvPr/>
        </p:nvGrpSpPr>
        <p:grpSpPr>
          <a:xfrm>
            <a:off x="6184666" y="1403637"/>
            <a:ext cx="2113399" cy="2487144"/>
            <a:chOff x="6353102" y="1270425"/>
            <a:chExt cx="2333700" cy="2752788"/>
          </a:xfrm>
        </p:grpSpPr>
        <p:sp>
          <p:nvSpPr>
            <p:cNvPr id="862" name="Google Shape;862;p30"/>
            <p:cNvSpPr/>
            <p:nvPr/>
          </p:nvSpPr>
          <p:spPr>
            <a:xfrm>
              <a:off x="6353102" y="1695213"/>
              <a:ext cx="2333700" cy="2328000"/>
            </a:xfrm>
            <a:prstGeom prst="roundRect">
              <a:avLst>
                <a:gd fmla="val 11122" name="adj"/>
              </a:avLst>
            </a:pr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0"/>
            <p:cNvSpPr txBox="1"/>
            <p:nvPr/>
          </p:nvSpPr>
          <p:spPr>
            <a:xfrm>
              <a:off x="6730950" y="1270425"/>
              <a:ext cx="15780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600">
                  <a:solidFill>
                    <a:srgbClr val="CCCCCC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Değerlendirme</a:t>
              </a:r>
              <a:endParaRPr b="1" sz="1600">
                <a:solidFill>
                  <a:srgbClr val="CCCCC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64" name="Google Shape;864;p30"/>
          <p:cNvGrpSpPr/>
          <p:nvPr/>
        </p:nvGrpSpPr>
        <p:grpSpPr>
          <a:xfrm>
            <a:off x="737850" y="1403637"/>
            <a:ext cx="2363344" cy="3004597"/>
            <a:chOff x="338509" y="1270425"/>
            <a:chExt cx="2609700" cy="3325509"/>
          </a:xfrm>
        </p:grpSpPr>
        <p:sp>
          <p:nvSpPr>
            <p:cNvPr id="865" name="Google Shape;865;p30"/>
            <p:cNvSpPr txBox="1"/>
            <p:nvPr/>
          </p:nvSpPr>
          <p:spPr>
            <a:xfrm>
              <a:off x="338509" y="4023234"/>
              <a:ext cx="26097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rgbClr val="CCCCCC"/>
                  </a:solidFill>
                  <a:latin typeface="Roboto"/>
                  <a:ea typeface="Roboto"/>
                  <a:cs typeface="Roboto"/>
                  <a:sym typeface="Roboto"/>
                </a:rPr>
                <a:t>Veri üzerinde analizler yapılarak verinin modellemeye hazır hale getirilmesi</a:t>
              </a:r>
              <a:endParaRPr sz="9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112C5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66" name="Google Shape;866;p30"/>
            <p:cNvSpPr/>
            <p:nvPr/>
          </p:nvSpPr>
          <p:spPr>
            <a:xfrm>
              <a:off x="457187" y="1695213"/>
              <a:ext cx="2333700" cy="2328000"/>
            </a:xfrm>
            <a:prstGeom prst="roundRect">
              <a:avLst>
                <a:gd fmla="val 11122" name="adj"/>
              </a:avLst>
            </a:pr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0"/>
            <p:cNvSpPr txBox="1"/>
            <p:nvPr/>
          </p:nvSpPr>
          <p:spPr>
            <a:xfrm>
              <a:off x="835062" y="1270425"/>
              <a:ext cx="15780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600">
                  <a:solidFill>
                    <a:srgbClr val="CCCCCC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Veri Önişleme</a:t>
              </a:r>
              <a:endParaRPr b="1" sz="1600">
                <a:solidFill>
                  <a:srgbClr val="CCCCC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68" name="Google Shape;868;p30"/>
          <p:cNvGrpSpPr/>
          <p:nvPr/>
        </p:nvGrpSpPr>
        <p:grpSpPr>
          <a:xfrm>
            <a:off x="6406590" y="1970284"/>
            <a:ext cx="1670319" cy="1737793"/>
            <a:chOff x="5747600" y="1463888"/>
            <a:chExt cx="2124548" cy="2215724"/>
          </a:xfrm>
        </p:grpSpPr>
        <p:sp>
          <p:nvSpPr>
            <p:cNvPr id="869" name="Google Shape;869;p30"/>
            <p:cNvSpPr/>
            <p:nvPr/>
          </p:nvSpPr>
          <p:spPr>
            <a:xfrm>
              <a:off x="6485679" y="1463888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0"/>
            <p:cNvSpPr/>
            <p:nvPr/>
          </p:nvSpPr>
          <p:spPr>
            <a:xfrm>
              <a:off x="6843327" y="1463888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0"/>
            <p:cNvSpPr/>
            <p:nvPr/>
          </p:nvSpPr>
          <p:spPr>
            <a:xfrm>
              <a:off x="6485679" y="1811211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0"/>
            <p:cNvSpPr/>
            <p:nvPr/>
          </p:nvSpPr>
          <p:spPr>
            <a:xfrm>
              <a:off x="6843327" y="1811211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0"/>
            <p:cNvSpPr/>
            <p:nvPr/>
          </p:nvSpPr>
          <p:spPr>
            <a:xfrm>
              <a:off x="6485679" y="2253156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0"/>
            <p:cNvSpPr/>
            <p:nvPr/>
          </p:nvSpPr>
          <p:spPr>
            <a:xfrm>
              <a:off x="6843327" y="2253156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6485679" y="2611098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6843327" y="2611098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6462900" y="3042425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0"/>
            <p:cNvSpPr/>
            <p:nvPr/>
          </p:nvSpPr>
          <p:spPr>
            <a:xfrm>
              <a:off x="6820548" y="3042425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0"/>
            <p:cNvSpPr/>
            <p:nvPr/>
          </p:nvSpPr>
          <p:spPr>
            <a:xfrm>
              <a:off x="6462900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0"/>
            <p:cNvSpPr/>
            <p:nvPr/>
          </p:nvSpPr>
          <p:spPr>
            <a:xfrm>
              <a:off x="6820548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0"/>
            <p:cNvSpPr/>
            <p:nvPr/>
          </p:nvSpPr>
          <p:spPr>
            <a:xfrm>
              <a:off x="7200979" y="1463888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0"/>
            <p:cNvSpPr/>
            <p:nvPr/>
          </p:nvSpPr>
          <p:spPr>
            <a:xfrm>
              <a:off x="7558627" y="1463888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0"/>
            <p:cNvSpPr/>
            <p:nvPr/>
          </p:nvSpPr>
          <p:spPr>
            <a:xfrm>
              <a:off x="7200979" y="1811211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0"/>
            <p:cNvSpPr/>
            <p:nvPr/>
          </p:nvSpPr>
          <p:spPr>
            <a:xfrm>
              <a:off x="7558627" y="1811211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0"/>
            <p:cNvSpPr/>
            <p:nvPr/>
          </p:nvSpPr>
          <p:spPr>
            <a:xfrm>
              <a:off x="7200979" y="2253156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0"/>
            <p:cNvSpPr/>
            <p:nvPr/>
          </p:nvSpPr>
          <p:spPr>
            <a:xfrm>
              <a:off x="7558627" y="2253156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0"/>
            <p:cNvSpPr/>
            <p:nvPr/>
          </p:nvSpPr>
          <p:spPr>
            <a:xfrm>
              <a:off x="7200979" y="2611098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0"/>
            <p:cNvSpPr/>
            <p:nvPr/>
          </p:nvSpPr>
          <p:spPr>
            <a:xfrm>
              <a:off x="7558627" y="2611098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0"/>
            <p:cNvSpPr/>
            <p:nvPr/>
          </p:nvSpPr>
          <p:spPr>
            <a:xfrm>
              <a:off x="7178200" y="3042425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0"/>
            <p:cNvSpPr/>
            <p:nvPr/>
          </p:nvSpPr>
          <p:spPr>
            <a:xfrm>
              <a:off x="7535848" y="3042425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0"/>
            <p:cNvSpPr/>
            <p:nvPr/>
          </p:nvSpPr>
          <p:spPr>
            <a:xfrm>
              <a:off x="7178200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0"/>
            <p:cNvSpPr/>
            <p:nvPr/>
          </p:nvSpPr>
          <p:spPr>
            <a:xfrm>
              <a:off x="7535848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0"/>
            <p:cNvSpPr/>
            <p:nvPr/>
          </p:nvSpPr>
          <p:spPr>
            <a:xfrm>
              <a:off x="5770379" y="1463888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0"/>
            <p:cNvSpPr/>
            <p:nvPr/>
          </p:nvSpPr>
          <p:spPr>
            <a:xfrm>
              <a:off x="6128027" y="1463888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0"/>
            <p:cNvSpPr/>
            <p:nvPr/>
          </p:nvSpPr>
          <p:spPr>
            <a:xfrm>
              <a:off x="5770379" y="1811211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0"/>
            <p:cNvSpPr/>
            <p:nvPr/>
          </p:nvSpPr>
          <p:spPr>
            <a:xfrm>
              <a:off x="6128027" y="1811211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0"/>
            <p:cNvSpPr/>
            <p:nvPr/>
          </p:nvSpPr>
          <p:spPr>
            <a:xfrm>
              <a:off x="5770379" y="2253156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0"/>
            <p:cNvSpPr/>
            <p:nvPr/>
          </p:nvSpPr>
          <p:spPr>
            <a:xfrm>
              <a:off x="6128027" y="2253156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0"/>
            <p:cNvSpPr/>
            <p:nvPr/>
          </p:nvSpPr>
          <p:spPr>
            <a:xfrm>
              <a:off x="5770379" y="2611098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0"/>
            <p:cNvSpPr/>
            <p:nvPr/>
          </p:nvSpPr>
          <p:spPr>
            <a:xfrm>
              <a:off x="6128027" y="2611098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0"/>
            <p:cNvSpPr/>
            <p:nvPr/>
          </p:nvSpPr>
          <p:spPr>
            <a:xfrm>
              <a:off x="5747600" y="3042425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0"/>
            <p:cNvSpPr/>
            <p:nvPr/>
          </p:nvSpPr>
          <p:spPr>
            <a:xfrm>
              <a:off x="6105248" y="3042425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0"/>
            <p:cNvSpPr/>
            <p:nvPr/>
          </p:nvSpPr>
          <p:spPr>
            <a:xfrm>
              <a:off x="5747600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0"/>
            <p:cNvSpPr/>
            <p:nvPr/>
          </p:nvSpPr>
          <p:spPr>
            <a:xfrm>
              <a:off x="6105248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5" name="Google Shape;905;p30"/>
          <p:cNvGrpSpPr/>
          <p:nvPr/>
        </p:nvGrpSpPr>
        <p:grpSpPr>
          <a:xfrm>
            <a:off x="1038520" y="1940568"/>
            <a:ext cx="1727240" cy="1797229"/>
            <a:chOff x="759150" y="1430324"/>
            <a:chExt cx="2196948" cy="2291507"/>
          </a:xfrm>
        </p:grpSpPr>
        <p:sp>
          <p:nvSpPr>
            <p:cNvPr id="906" name="Google Shape;906;p30"/>
            <p:cNvSpPr/>
            <p:nvPr/>
          </p:nvSpPr>
          <p:spPr>
            <a:xfrm>
              <a:off x="845729" y="2637488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0"/>
            <p:cNvSpPr/>
            <p:nvPr/>
          </p:nvSpPr>
          <p:spPr>
            <a:xfrm>
              <a:off x="1203502" y="3016075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0"/>
            <p:cNvSpPr/>
            <p:nvPr/>
          </p:nvSpPr>
          <p:spPr>
            <a:xfrm>
              <a:off x="1561154" y="1811211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0"/>
            <p:cNvSpPr/>
            <p:nvPr/>
          </p:nvSpPr>
          <p:spPr>
            <a:xfrm>
              <a:off x="2633977" y="3341798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0"/>
            <p:cNvSpPr/>
            <p:nvPr/>
          </p:nvSpPr>
          <p:spPr>
            <a:xfrm>
              <a:off x="1527829" y="2205556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0"/>
            <p:cNvSpPr/>
            <p:nvPr/>
          </p:nvSpPr>
          <p:spPr>
            <a:xfrm>
              <a:off x="1901777" y="1835369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0"/>
            <p:cNvSpPr/>
            <p:nvPr/>
          </p:nvSpPr>
          <p:spPr>
            <a:xfrm>
              <a:off x="889717" y="3013048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0"/>
            <p:cNvSpPr/>
            <p:nvPr/>
          </p:nvSpPr>
          <p:spPr>
            <a:xfrm>
              <a:off x="1909252" y="2623673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0"/>
            <p:cNvSpPr/>
            <p:nvPr/>
          </p:nvSpPr>
          <p:spPr>
            <a:xfrm>
              <a:off x="2242400" y="1876675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0"/>
            <p:cNvSpPr/>
            <p:nvPr/>
          </p:nvSpPr>
          <p:spPr>
            <a:xfrm>
              <a:off x="1953360" y="2978625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0"/>
            <p:cNvSpPr/>
            <p:nvPr/>
          </p:nvSpPr>
          <p:spPr>
            <a:xfrm>
              <a:off x="1538375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0"/>
            <p:cNvSpPr/>
            <p:nvPr/>
          </p:nvSpPr>
          <p:spPr>
            <a:xfrm>
              <a:off x="2612098" y="22099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0"/>
            <p:cNvSpPr/>
            <p:nvPr/>
          </p:nvSpPr>
          <p:spPr>
            <a:xfrm>
              <a:off x="2276454" y="1472613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0"/>
            <p:cNvSpPr/>
            <p:nvPr/>
          </p:nvSpPr>
          <p:spPr>
            <a:xfrm>
              <a:off x="2634102" y="1463888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0"/>
            <p:cNvSpPr/>
            <p:nvPr/>
          </p:nvSpPr>
          <p:spPr>
            <a:xfrm>
              <a:off x="1580354" y="2637498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0"/>
            <p:cNvSpPr/>
            <p:nvPr/>
          </p:nvSpPr>
          <p:spPr>
            <a:xfrm>
              <a:off x="2238177" y="2702036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0"/>
            <p:cNvSpPr/>
            <p:nvPr/>
          </p:nvSpPr>
          <p:spPr>
            <a:xfrm>
              <a:off x="1203379" y="3430831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0"/>
            <p:cNvSpPr/>
            <p:nvPr/>
          </p:nvSpPr>
          <p:spPr>
            <a:xfrm>
              <a:off x="1578427" y="3013056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0"/>
            <p:cNvSpPr/>
            <p:nvPr/>
          </p:nvSpPr>
          <p:spPr>
            <a:xfrm>
              <a:off x="2628317" y="1836898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0"/>
            <p:cNvSpPr/>
            <p:nvPr/>
          </p:nvSpPr>
          <p:spPr>
            <a:xfrm>
              <a:off x="2634102" y="2599898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0"/>
            <p:cNvSpPr/>
            <p:nvPr/>
          </p:nvSpPr>
          <p:spPr>
            <a:xfrm>
              <a:off x="759150" y="1876688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0"/>
            <p:cNvSpPr/>
            <p:nvPr/>
          </p:nvSpPr>
          <p:spPr>
            <a:xfrm>
              <a:off x="2619798" y="2955900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0"/>
            <p:cNvSpPr/>
            <p:nvPr/>
          </p:nvSpPr>
          <p:spPr>
            <a:xfrm>
              <a:off x="2253675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0"/>
            <p:cNvSpPr/>
            <p:nvPr/>
          </p:nvSpPr>
          <p:spPr>
            <a:xfrm>
              <a:off x="1560435" y="1430324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0"/>
            <p:cNvSpPr/>
            <p:nvPr/>
          </p:nvSpPr>
          <p:spPr>
            <a:xfrm>
              <a:off x="889729" y="1472613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0"/>
            <p:cNvSpPr/>
            <p:nvPr/>
          </p:nvSpPr>
          <p:spPr>
            <a:xfrm>
              <a:off x="1874152" y="2268688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0"/>
            <p:cNvSpPr/>
            <p:nvPr/>
          </p:nvSpPr>
          <p:spPr>
            <a:xfrm>
              <a:off x="2309229" y="3045323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0"/>
            <p:cNvSpPr/>
            <p:nvPr/>
          </p:nvSpPr>
          <p:spPr>
            <a:xfrm>
              <a:off x="1918677" y="3430823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0"/>
            <p:cNvSpPr/>
            <p:nvPr/>
          </p:nvSpPr>
          <p:spPr>
            <a:xfrm>
              <a:off x="845854" y="2280756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0"/>
            <p:cNvSpPr/>
            <p:nvPr/>
          </p:nvSpPr>
          <p:spPr>
            <a:xfrm>
              <a:off x="1203502" y="2253156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0"/>
            <p:cNvSpPr/>
            <p:nvPr/>
          </p:nvSpPr>
          <p:spPr>
            <a:xfrm>
              <a:off x="1225079" y="1472623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0"/>
            <p:cNvSpPr/>
            <p:nvPr/>
          </p:nvSpPr>
          <p:spPr>
            <a:xfrm>
              <a:off x="1918802" y="1472648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0"/>
            <p:cNvSpPr/>
            <p:nvPr/>
          </p:nvSpPr>
          <p:spPr>
            <a:xfrm>
              <a:off x="1160150" y="1771813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0"/>
            <p:cNvSpPr/>
            <p:nvPr/>
          </p:nvSpPr>
          <p:spPr>
            <a:xfrm>
              <a:off x="1238160" y="2601325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0"/>
            <p:cNvSpPr/>
            <p:nvPr/>
          </p:nvSpPr>
          <p:spPr>
            <a:xfrm>
              <a:off x="823075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0"/>
            <p:cNvSpPr/>
            <p:nvPr/>
          </p:nvSpPr>
          <p:spPr>
            <a:xfrm>
              <a:off x="2220473" y="2236237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42" name="Google Shape;942;p30"/>
          <p:cNvCxnSpPr>
            <a:stCxn id="867" idx="3"/>
            <a:endCxn id="943" idx="1"/>
          </p:cNvCxnSpPr>
          <p:nvPr/>
        </p:nvCxnSpPr>
        <p:spPr>
          <a:xfrm>
            <a:off x="2616566" y="1561117"/>
            <a:ext cx="1240800" cy="25695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rgbClr val="FDBE0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4" name="Google Shape;944;p30"/>
          <p:cNvCxnSpPr>
            <a:stCxn id="943" idx="3"/>
            <a:endCxn id="863" idx="1"/>
          </p:cNvCxnSpPr>
          <p:nvPr/>
        </p:nvCxnSpPr>
        <p:spPr>
          <a:xfrm flipH="1" rot="10800000">
            <a:off x="5286276" y="1560991"/>
            <a:ext cx="1240500" cy="25695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FDBE0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5" name="Google Shape;945;p30"/>
          <p:cNvSpPr txBox="1"/>
          <p:nvPr/>
        </p:nvSpPr>
        <p:spPr>
          <a:xfrm>
            <a:off x="6184874" y="3890706"/>
            <a:ext cx="21138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Kurulan modellerin performans değerlendirmelerinin yapılması</a:t>
            </a:r>
            <a:endParaRPr sz="9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46" name="Google Shape;946;p30"/>
          <p:cNvGrpSpPr/>
          <p:nvPr/>
        </p:nvGrpSpPr>
        <p:grpSpPr>
          <a:xfrm>
            <a:off x="3515006" y="1787433"/>
            <a:ext cx="2113399" cy="2500538"/>
            <a:chOff x="3405157" y="1695213"/>
            <a:chExt cx="2333700" cy="2767613"/>
          </a:xfrm>
        </p:grpSpPr>
        <p:sp>
          <p:nvSpPr>
            <p:cNvPr id="947" name="Google Shape;947;p30"/>
            <p:cNvSpPr/>
            <p:nvPr/>
          </p:nvSpPr>
          <p:spPr>
            <a:xfrm>
              <a:off x="3405157" y="1695213"/>
              <a:ext cx="2333700" cy="2328000"/>
            </a:xfrm>
            <a:prstGeom prst="roundRect">
              <a:avLst>
                <a:gd fmla="val 11122" name="adj"/>
              </a:avLst>
            </a:pr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0"/>
            <p:cNvSpPr txBox="1"/>
            <p:nvPr/>
          </p:nvSpPr>
          <p:spPr>
            <a:xfrm>
              <a:off x="3783064" y="4114225"/>
              <a:ext cx="15780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600">
                  <a:solidFill>
                    <a:srgbClr val="112C5C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Modelleme</a:t>
              </a:r>
              <a:endParaRPr b="1" sz="1600">
                <a:solidFill>
                  <a:srgbClr val="112C5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948" name="Google Shape;948;p30"/>
          <p:cNvGrpSpPr/>
          <p:nvPr/>
        </p:nvGrpSpPr>
        <p:grpSpPr>
          <a:xfrm>
            <a:off x="3723520" y="1952293"/>
            <a:ext cx="1696844" cy="1773772"/>
            <a:chOff x="3163538" y="1418013"/>
            <a:chExt cx="2158285" cy="2261599"/>
          </a:xfrm>
        </p:grpSpPr>
        <p:sp>
          <p:nvSpPr>
            <p:cNvPr id="949" name="Google Shape;949;p30"/>
            <p:cNvSpPr/>
            <p:nvPr/>
          </p:nvSpPr>
          <p:spPr>
            <a:xfrm>
              <a:off x="3935354" y="1418013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0"/>
            <p:cNvSpPr/>
            <p:nvPr/>
          </p:nvSpPr>
          <p:spPr>
            <a:xfrm>
              <a:off x="4293002" y="1418013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0"/>
            <p:cNvSpPr/>
            <p:nvPr/>
          </p:nvSpPr>
          <p:spPr>
            <a:xfrm>
              <a:off x="3935354" y="1811211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0"/>
            <p:cNvSpPr/>
            <p:nvPr/>
          </p:nvSpPr>
          <p:spPr>
            <a:xfrm>
              <a:off x="4293002" y="1744686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0"/>
            <p:cNvSpPr/>
            <p:nvPr/>
          </p:nvSpPr>
          <p:spPr>
            <a:xfrm>
              <a:off x="3902029" y="2205556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0"/>
            <p:cNvSpPr/>
            <p:nvPr/>
          </p:nvSpPr>
          <p:spPr>
            <a:xfrm>
              <a:off x="4226352" y="2223356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0"/>
            <p:cNvSpPr/>
            <p:nvPr/>
          </p:nvSpPr>
          <p:spPr>
            <a:xfrm>
              <a:off x="3935354" y="2599898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0"/>
            <p:cNvSpPr/>
            <p:nvPr/>
          </p:nvSpPr>
          <p:spPr>
            <a:xfrm>
              <a:off x="4293002" y="2702035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0"/>
            <p:cNvSpPr/>
            <p:nvPr/>
          </p:nvSpPr>
          <p:spPr>
            <a:xfrm>
              <a:off x="3879375" y="3042413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0"/>
            <p:cNvSpPr/>
            <p:nvPr/>
          </p:nvSpPr>
          <p:spPr>
            <a:xfrm>
              <a:off x="4253623" y="3010738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0"/>
            <p:cNvSpPr/>
            <p:nvPr/>
          </p:nvSpPr>
          <p:spPr>
            <a:xfrm>
              <a:off x="3912575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0"/>
            <p:cNvSpPr/>
            <p:nvPr/>
          </p:nvSpPr>
          <p:spPr>
            <a:xfrm>
              <a:off x="4270223" y="3346187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0"/>
            <p:cNvSpPr/>
            <p:nvPr/>
          </p:nvSpPr>
          <p:spPr>
            <a:xfrm>
              <a:off x="4650654" y="1472613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0"/>
            <p:cNvSpPr/>
            <p:nvPr/>
          </p:nvSpPr>
          <p:spPr>
            <a:xfrm>
              <a:off x="5008302" y="1463888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0"/>
            <p:cNvSpPr/>
            <p:nvPr/>
          </p:nvSpPr>
          <p:spPr>
            <a:xfrm>
              <a:off x="4639267" y="1876698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0"/>
            <p:cNvSpPr/>
            <p:nvPr/>
          </p:nvSpPr>
          <p:spPr>
            <a:xfrm>
              <a:off x="4985527" y="1811211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0"/>
            <p:cNvSpPr/>
            <p:nvPr/>
          </p:nvSpPr>
          <p:spPr>
            <a:xfrm>
              <a:off x="4650654" y="2280756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0"/>
            <p:cNvSpPr/>
            <p:nvPr/>
          </p:nvSpPr>
          <p:spPr>
            <a:xfrm>
              <a:off x="5008302" y="2211156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0"/>
            <p:cNvSpPr/>
            <p:nvPr/>
          </p:nvSpPr>
          <p:spPr>
            <a:xfrm>
              <a:off x="4650654" y="2611098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0"/>
            <p:cNvSpPr/>
            <p:nvPr/>
          </p:nvSpPr>
          <p:spPr>
            <a:xfrm>
              <a:off x="5008302" y="2599898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0"/>
            <p:cNvSpPr/>
            <p:nvPr/>
          </p:nvSpPr>
          <p:spPr>
            <a:xfrm>
              <a:off x="4619575" y="2999850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0"/>
            <p:cNvSpPr/>
            <p:nvPr/>
          </p:nvSpPr>
          <p:spPr>
            <a:xfrm>
              <a:off x="4945323" y="2970850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0"/>
            <p:cNvSpPr/>
            <p:nvPr/>
          </p:nvSpPr>
          <p:spPr>
            <a:xfrm>
              <a:off x="4627875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0"/>
            <p:cNvSpPr/>
            <p:nvPr/>
          </p:nvSpPr>
          <p:spPr>
            <a:xfrm>
              <a:off x="4985523" y="33418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0"/>
            <p:cNvSpPr/>
            <p:nvPr/>
          </p:nvSpPr>
          <p:spPr>
            <a:xfrm>
              <a:off x="3263929" y="1472613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0"/>
            <p:cNvSpPr/>
            <p:nvPr/>
          </p:nvSpPr>
          <p:spPr>
            <a:xfrm>
              <a:off x="3577702" y="1463888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0"/>
            <p:cNvSpPr/>
            <p:nvPr/>
          </p:nvSpPr>
          <p:spPr>
            <a:xfrm>
              <a:off x="3220054" y="1811211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0"/>
            <p:cNvSpPr/>
            <p:nvPr/>
          </p:nvSpPr>
          <p:spPr>
            <a:xfrm>
              <a:off x="3577702" y="1858536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0"/>
            <p:cNvSpPr/>
            <p:nvPr/>
          </p:nvSpPr>
          <p:spPr>
            <a:xfrm>
              <a:off x="3197517" y="2149781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0"/>
            <p:cNvSpPr/>
            <p:nvPr/>
          </p:nvSpPr>
          <p:spPr>
            <a:xfrm>
              <a:off x="3577702" y="2253156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0"/>
            <p:cNvSpPr/>
            <p:nvPr/>
          </p:nvSpPr>
          <p:spPr>
            <a:xfrm>
              <a:off x="3263929" y="2599898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0"/>
            <p:cNvSpPr/>
            <p:nvPr/>
          </p:nvSpPr>
          <p:spPr>
            <a:xfrm>
              <a:off x="3611027" y="2647785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0"/>
            <p:cNvSpPr/>
            <p:nvPr/>
          </p:nvSpPr>
          <p:spPr>
            <a:xfrm>
              <a:off x="3163538" y="2955900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0"/>
            <p:cNvSpPr/>
            <p:nvPr/>
          </p:nvSpPr>
          <p:spPr>
            <a:xfrm>
              <a:off x="3554923" y="3018188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0"/>
            <p:cNvSpPr/>
            <p:nvPr/>
          </p:nvSpPr>
          <p:spPr>
            <a:xfrm>
              <a:off x="3197275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0"/>
            <p:cNvSpPr/>
            <p:nvPr/>
          </p:nvSpPr>
          <p:spPr>
            <a:xfrm>
              <a:off x="3554923" y="3346174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85" name="Google Shape;985;p30"/>
          <p:cNvPicPr preferRelativeResize="0"/>
          <p:nvPr/>
        </p:nvPicPr>
        <p:blipFill rotWithShape="1">
          <a:blip r:embed="rId3">
            <a:alphaModFix amt="50000"/>
          </a:blip>
          <a:srcRect b="16476" l="27393" r="28310" t="14926"/>
          <a:stretch/>
        </p:blipFill>
        <p:spPr>
          <a:xfrm>
            <a:off x="431650" y="167900"/>
            <a:ext cx="736999" cy="7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30"/>
          <p:cNvPicPr preferRelativeResize="0"/>
          <p:nvPr/>
        </p:nvPicPr>
        <p:blipFill rotWithShape="1">
          <a:blip r:embed="rId4">
            <a:alphaModFix amt="60000"/>
          </a:blip>
          <a:srcRect b="28100" l="0" r="0" t="18191"/>
          <a:stretch/>
        </p:blipFill>
        <p:spPr>
          <a:xfrm>
            <a:off x="8046575" y="223550"/>
            <a:ext cx="676230" cy="3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30"/>
          <p:cNvSpPr txBox="1"/>
          <p:nvPr>
            <p:ph type="title"/>
          </p:nvPr>
        </p:nvSpPr>
        <p:spPr>
          <a:xfrm>
            <a:off x="0" y="140375"/>
            <a:ext cx="914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12C5C"/>
                </a:solidFill>
              </a:rPr>
              <a:t>Önişleme/ </a:t>
            </a:r>
            <a:r>
              <a:rPr lang="en" sz="1700">
                <a:solidFill>
                  <a:srgbClr val="112C5C"/>
                </a:solidFill>
              </a:rPr>
              <a:t>Değişkenler Analizi/ </a:t>
            </a:r>
            <a:r>
              <a:rPr lang="en" sz="1700">
                <a:solidFill>
                  <a:srgbClr val="112C5C"/>
                </a:solidFill>
              </a:rPr>
              <a:t> Model Kurma </a:t>
            </a:r>
            <a:endParaRPr sz="1700">
              <a:solidFill>
                <a:srgbClr val="112C5C"/>
              </a:solidFill>
            </a:endParaRPr>
          </a:p>
        </p:txBody>
      </p:sp>
      <p:sp>
        <p:nvSpPr>
          <p:cNvPr id="988" name="Google Shape;988;p30"/>
          <p:cNvSpPr txBox="1"/>
          <p:nvPr/>
        </p:nvSpPr>
        <p:spPr>
          <a:xfrm>
            <a:off x="3354425" y="1272400"/>
            <a:ext cx="2448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12C5C"/>
                </a:solidFill>
                <a:latin typeface="Roboto"/>
                <a:ea typeface="Roboto"/>
                <a:cs typeface="Roboto"/>
                <a:sym typeface="Roboto"/>
              </a:rPr>
              <a:t>Hazırlanan verinin üzerinde çeşitli modellerin denenerek kaçak tahmini yapılması</a:t>
            </a:r>
            <a:endParaRPr sz="900">
              <a:solidFill>
                <a:srgbClr val="112C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3" name="Google Shape;993;p31"/>
          <p:cNvCxnSpPr>
            <a:stCxn id="994" idx="0"/>
            <a:endCxn id="995" idx="6"/>
          </p:cNvCxnSpPr>
          <p:nvPr/>
        </p:nvCxnSpPr>
        <p:spPr>
          <a:xfrm flipH="1" rot="5400000">
            <a:off x="5889771" y="2784569"/>
            <a:ext cx="724500" cy="13266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6" name="Google Shape;996;p31"/>
          <p:cNvSpPr/>
          <p:nvPr/>
        </p:nvSpPr>
        <p:spPr>
          <a:xfrm>
            <a:off x="3082134" y="2866852"/>
            <a:ext cx="435600" cy="43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7" name="Google Shape;997;p31"/>
          <p:cNvCxnSpPr>
            <a:stCxn id="998" idx="0"/>
            <a:endCxn id="996" idx="2"/>
          </p:cNvCxnSpPr>
          <p:nvPr/>
        </p:nvCxnSpPr>
        <p:spPr>
          <a:xfrm rot="-5400000">
            <a:off x="2249071" y="2859212"/>
            <a:ext cx="606600" cy="10593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5" name="Google Shape;995;p31"/>
          <p:cNvSpPr/>
          <p:nvPr/>
        </p:nvSpPr>
        <p:spPr>
          <a:xfrm>
            <a:off x="5153128" y="2866852"/>
            <a:ext cx="435600" cy="43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31"/>
          <p:cNvSpPr/>
          <p:nvPr/>
        </p:nvSpPr>
        <p:spPr>
          <a:xfrm>
            <a:off x="3686727" y="2260738"/>
            <a:ext cx="435600" cy="43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31"/>
          <p:cNvSpPr/>
          <p:nvPr/>
        </p:nvSpPr>
        <p:spPr>
          <a:xfrm>
            <a:off x="4570631" y="2260738"/>
            <a:ext cx="435600" cy="43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1" name="Google Shape;1001;p31"/>
          <p:cNvCxnSpPr>
            <a:stCxn id="1002" idx="2"/>
            <a:endCxn id="1000" idx="6"/>
          </p:cNvCxnSpPr>
          <p:nvPr/>
        </p:nvCxnSpPr>
        <p:spPr>
          <a:xfrm rot="5400000">
            <a:off x="5774130" y="1326616"/>
            <a:ext cx="385200" cy="19209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03" name="Google Shape;1003;p31"/>
          <p:cNvGrpSpPr/>
          <p:nvPr/>
        </p:nvGrpSpPr>
        <p:grpSpPr>
          <a:xfrm>
            <a:off x="851223" y="1284307"/>
            <a:ext cx="3402274" cy="760869"/>
            <a:chOff x="2700085" y="3959947"/>
            <a:chExt cx="1662322" cy="570067"/>
          </a:xfrm>
        </p:grpSpPr>
        <p:sp>
          <p:nvSpPr>
            <p:cNvPr id="1004" name="Google Shape;1004;p31"/>
            <p:cNvSpPr txBox="1"/>
            <p:nvPr/>
          </p:nvSpPr>
          <p:spPr>
            <a:xfrm>
              <a:off x="2700085" y="3959947"/>
              <a:ext cx="1500900" cy="16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One Hot Encoding</a:t>
              </a:r>
              <a:endParaRPr b="1" sz="13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05" name="Google Shape;1005;p31"/>
            <p:cNvSpPr txBox="1"/>
            <p:nvPr/>
          </p:nvSpPr>
          <p:spPr>
            <a:xfrm>
              <a:off x="2700107" y="4114814"/>
              <a:ext cx="1662300" cy="41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112C5C"/>
                  </a:solidFill>
                  <a:latin typeface="Roboto"/>
                  <a:ea typeface="Roboto"/>
                  <a:cs typeface="Roboto"/>
                  <a:sym typeface="Roboto"/>
                </a:rPr>
                <a:t>Kategorik verileri ikilik tabanda sayılara dönüştürerek bir matrise atayan encoding işlemidir.</a:t>
              </a:r>
              <a:endParaRPr sz="1000">
                <a:solidFill>
                  <a:srgbClr val="112C5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006" name="Google Shape;1006;p31"/>
          <p:cNvCxnSpPr>
            <a:stCxn id="1005" idx="2"/>
            <a:endCxn id="999" idx="2"/>
          </p:cNvCxnSpPr>
          <p:nvPr/>
        </p:nvCxnSpPr>
        <p:spPr>
          <a:xfrm flipH="1" rot="-5400000">
            <a:off x="2902332" y="1695225"/>
            <a:ext cx="434400" cy="11343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07" name="Google Shape;1007;p31"/>
          <p:cNvGrpSpPr/>
          <p:nvPr/>
        </p:nvGrpSpPr>
        <p:grpSpPr>
          <a:xfrm>
            <a:off x="3678728" y="2855524"/>
            <a:ext cx="1354045" cy="1118760"/>
            <a:chOff x="3548997" y="2988875"/>
            <a:chExt cx="2046003" cy="1741532"/>
          </a:xfrm>
        </p:grpSpPr>
        <p:sp>
          <p:nvSpPr>
            <p:cNvPr id="1008" name="Google Shape;1008;p31"/>
            <p:cNvSpPr/>
            <p:nvPr/>
          </p:nvSpPr>
          <p:spPr>
            <a:xfrm>
              <a:off x="3846491" y="4649338"/>
              <a:ext cx="1530394" cy="81068"/>
            </a:xfrm>
            <a:custGeom>
              <a:rect b="b" l="l" r="r" t="t"/>
              <a:pathLst>
                <a:path extrusionOk="0" h="1105" w="20860">
                  <a:moveTo>
                    <a:pt x="10430" y="1"/>
                  </a:moveTo>
                  <a:cubicBezTo>
                    <a:pt x="4669" y="1"/>
                    <a:pt x="0" y="249"/>
                    <a:pt x="0" y="553"/>
                  </a:cubicBezTo>
                  <a:cubicBezTo>
                    <a:pt x="0" y="857"/>
                    <a:pt x="4669" y="1105"/>
                    <a:pt x="10430" y="1105"/>
                  </a:cubicBezTo>
                  <a:cubicBezTo>
                    <a:pt x="16191" y="1105"/>
                    <a:pt x="20859" y="857"/>
                    <a:pt x="20859" y="553"/>
                  </a:cubicBezTo>
                  <a:cubicBezTo>
                    <a:pt x="20859" y="249"/>
                    <a:pt x="16191" y="1"/>
                    <a:pt x="10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1"/>
            <p:cNvSpPr/>
            <p:nvPr/>
          </p:nvSpPr>
          <p:spPr>
            <a:xfrm>
              <a:off x="4341042" y="4349864"/>
              <a:ext cx="462346" cy="263234"/>
            </a:xfrm>
            <a:custGeom>
              <a:rect b="b" l="l" r="r" t="t"/>
              <a:pathLst>
                <a:path extrusionOk="0" h="3588" w="6302">
                  <a:moveTo>
                    <a:pt x="456" y="0"/>
                  </a:moveTo>
                  <a:lnTo>
                    <a:pt x="254" y="2726"/>
                  </a:lnTo>
                  <a:cubicBezTo>
                    <a:pt x="231" y="3030"/>
                    <a:pt x="141" y="3323"/>
                    <a:pt x="0" y="3587"/>
                  </a:cubicBezTo>
                  <a:lnTo>
                    <a:pt x="6302" y="3587"/>
                  </a:lnTo>
                  <a:cubicBezTo>
                    <a:pt x="6150" y="3317"/>
                    <a:pt x="6060" y="3019"/>
                    <a:pt x="6037" y="2709"/>
                  </a:cubicBezTo>
                  <a:lnTo>
                    <a:pt x="5834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1"/>
            <p:cNvSpPr/>
            <p:nvPr/>
          </p:nvSpPr>
          <p:spPr>
            <a:xfrm>
              <a:off x="4243100" y="4613023"/>
              <a:ext cx="658231" cy="73585"/>
            </a:xfrm>
            <a:custGeom>
              <a:rect b="b" l="l" r="r" t="t"/>
              <a:pathLst>
                <a:path extrusionOk="0" h="1003" w="8972">
                  <a:moveTo>
                    <a:pt x="203" y="0"/>
                  </a:moveTo>
                  <a:cubicBezTo>
                    <a:pt x="91" y="0"/>
                    <a:pt x="0" y="90"/>
                    <a:pt x="0" y="203"/>
                  </a:cubicBezTo>
                  <a:lnTo>
                    <a:pt x="0" y="800"/>
                  </a:lnTo>
                  <a:cubicBezTo>
                    <a:pt x="0" y="913"/>
                    <a:pt x="91" y="1003"/>
                    <a:pt x="203" y="1003"/>
                  </a:cubicBezTo>
                  <a:lnTo>
                    <a:pt x="8769" y="1003"/>
                  </a:lnTo>
                  <a:cubicBezTo>
                    <a:pt x="8881" y="1003"/>
                    <a:pt x="8971" y="913"/>
                    <a:pt x="8971" y="800"/>
                  </a:cubicBezTo>
                  <a:lnTo>
                    <a:pt x="8971" y="203"/>
                  </a:lnTo>
                  <a:cubicBezTo>
                    <a:pt x="8971" y="90"/>
                    <a:pt x="8881" y="0"/>
                    <a:pt x="87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1"/>
            <p:cNvSpPr/>
            <p:nvPr/>
          </p:nvSpPr>
          <p:spPr>
            <a:xfrm>
              <a:off x="3548997" y="4208123"/>
              <a:ext cx="2044756" cy="191336"/>
            </a:xfrm>
            <a:custGeom>
              <a:rect b="b" l="l" r="r" t="t"/>
              <a:pathLst>
                <a:path extrusionOk="0" h="2608" w="27871">
                  <a:moveTo>
                    <a:pt x="0" y="0"/>
                  </a:moveTo>
                  <a:lnTo>
                    <a:pt x="0" y="1729"/>
                  </a:lnTo>
                  <a:cubicBezTo>
                    <a:pt x="0" y="2214"/>
                    <a:pt x="395" y="2608"/>
                    <a:pt x="879" y="2608"/>
                  </a:cubicBezTo>
                  <a:lnTo>
                    <a:pt x="26998" y="2608"/>
                  </a:lnTo>
                  <a:cubicBezTo>
                    <a:pt x="27482" y="2608"/>
                    <a:pt x="27871" y="2214"/>
                    <a:pt x="27871" y="1729"/>
                  </a:cubicBezTo>
                  <a:lnTo>
                    <a:pt x="27871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1"/>
            <p:cNvSpPr/>
            <p:nvPr/>
          </p:nvSpPr>
          <p:spPr>
            <a:xfrm>
              <a:off x="3550244" y="2988875"/>
              <a:ext cx="2044756" cy="1217639"/>
            </a:xfrm>
            <a:custGeom>
              <a:rect b="b" l="l" r="r" t="t"/>
              <a:pathLst>
                <a:path extrusionOk="0" h="16597" w="27871">
                  <a:moveTo>
                    <a:pt x="873" y="1"/>
                  </a:moveTo>
                  <a:cubicBezTo>
                    <a:pt x="389" y="1"/>
                    <a:pt x="0" y="395"/>
                    <a:pt x="0" y="879"/>
                  </a:cubicBezTo>
                  <a:lnTo>
                    <a:pt x="0" y="16597"/>
                  </a:lnTo>
                  <a:lnTo>
                    <a:pt x="27871" y="16597"/>
                  </a:lnTo>
                  <a:lnTo>
                    <a:pt x="27871" y="879"/>
                  </a:lnTo>
                  <a:cubicBezTo>
                    <a:pt x="27871" y="395"/>
                    <a:pt x="27477" y="1"/>
                    <a:pt x="26992" y="1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1"/>
            <p:cNvSpPr/>
            <p:nvPr/>
          </p:nvSpPr>
          <p:spPr>
            <a:xfrm>
              <a:off x="3634540" y="3069870"/>
              <a:ext cx="1868753" cy="1055722"/>
            </a:xfrm>
            <a:custGeom>
              <a:rect b="b" l="l" r="r" t="t"/>
              <a:pathLst>
                <a:path extrusionOk="0" h="14390" w="25472">
                  <a:moveTo>
                    <a:pt x="0" y="14389"/>
                  </a:moveTo>
                  <a:lnTo>
                    <a:pt x="25472" y="14389"/>
                  </a:lnTo>
                  <a:lnTo>
                    <a:pt x="2547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1"/>
            <p:cNvSpPr/>
            <p:nvPr/>
          </p:nvSpPr>
          <p:spPr>
            <a:xfrm>
              <a:off x="4085660" y="3587531"/>
              <a:ext cx="320312" cy="495067"/>
            </a:xfrm>
            <a:custGeom>
              <a:rect b="b" l="l" r="r" t="t"/>
              <a:pathLst>
                <a:path extrusionOk="0" h="6748" w="4366">
                  <a:moveTo>
                    <a:pt x="1" y="1"/>
                  </a:moveTo>
                  <a:lnTo>
                    <a:pt x="1" y="6748"/>
                  </a:lnTo>
                  <a:lnTo>
                    <a:pt x="4365" y="6748"/>
                  </a:lnTo>
                  <a:lnTo>
                    <a:pt x="4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1"/>
            <p:cNvSpPr/>
            <p:nvPr/>
          </p:nvSpPr>
          <p:spPr>
            <a:xfrm>
              <a:off x="3720890" y="3116603"/>
              <a:ext cx="342541" cy="965997"/>
            </a:xfrm>
            <a:custGeom>
              <a:rect b="b" l="l" r="r" t="t"/>
              <a:pathLst>
                <a:path extrusionOk="0" h="13167" w="4669">
                  <a:moveTo>
                    <a:pt x="0" y="0"/>
                  </a:moveTo>
                  <a:lnTo>
                    <a:pt x="0" y="7845"/>
                  </a:lnTo>
                  <a:lnTo>
                    <a:pt x="0" y="8278"/>
                  </a:lnTo>
                  <a:lnTo>
                    <a:pt x="0" y="13167"/>
                  </a:lnTo>
                  <a:lnTo>
                    <a:pt x="4669" y="13167"/>
                  </a:lnTo>
                  <a:lnTo>
                    <a:pt x="4669" y="8278"/>
                  </a:lnTo>
                  <a:lnTo>
                    <a:pt x="4669" y="7845"/>
                  </a:lnTo>
                  <a:lnTo>
                    <a:pt x="46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1"/>
            <p:cNvSpPr/>
            <p:nvPr/>
          </p:nvSpPr>
          <p:spPr>
            <a:xfrm>
              <a:off x="4085660" y="3115356"/>
              <a:ext cx="662779" cy="444152"/>
            </a:xfrm>
            <a:custGeom>
              <a:rect b="b" l="l" r="r" t="t"/>
              <a:pathLst>
                <a:path extrusionOk="0" h="6054" w="9034">
                  <a:moveTo>
                    <a:pt x="1" y="0"/>
                  </a:moveTo>
                  <a:lnTo>
                    <a:pt x="1" y="6054"/>
                  </a:lnTo>
                  <a:lnTo>
                    <a:pt x="9034" y="6054"/>
                  </a:lnTo>
                  <a:lnTo>
                    <a:pt x="90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1"/>
            <p:cNvSpPr/>
            <p:nvPr/>
          </p:nvSpPr>
          <p:spPr>
            <a:xfrm>
              <a:off x="4770299" y="3115356"/>
              <a:ext cx="320678" cy="444152"/>
            </a:xfrm>
            <a:custGeom>
              <a:rect b="b" l="l" r="r" t="t"/>
              <a:pathLst>
                <a:path extrusionOk="0" h="6054" w="4371">
                  <a:moveTo>
                    <a:pt x="0" y="0"/>
                  </a:moveTo>
                  <a:lnTo>
                    <a:pt x="0" y="6054"/>
                  </a:lnTo>
                  <a:lnTo>
                    <a:pt x="4370" y="6054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1"/>
            <p:cNvSpPr/>
            <p:nvPr/>
          </p:nvSpPr>
          <p:spPr>
            <a:xfrm>
              <a:off x="5112766" y="3115356"/>
              <a:ext cx="337626" cy="444152"/>
            </a:xfrm>
            <a:custGeom>
              <a:rect b="b" l="l" r="r" t="t"/>
              <a:pathLst>
                <a:path extrusionOk="0" h="6054" w="4602">
                  <a:moveTo>
                    <a:pt x="1" y="0"/>
                  </a:moveTo>
                  <a:lnTo>
                    <a:pt x="1" y="6054"/>
                  </a:lnTo>
                  <a:lnTo>
                    <a:pt x="4602" y="6054"/>
                  </a:lnTo>
                  <a:lnTo>
                    <a:pt x="46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1"/>
            <p:cNvSpPr/>
            <p:nvPr/>
          </p:nvSpPr>
          <p:spPr>
            <a:xfrm>
              <a:off x="4770299" y="3587531"/>
              <a:ext cx="680094" cy="495067"/>
            </a:xfrm>
            <a:custGeom>
              <a:rect b="b" l="l" r="r" t="t"/>
              <a:pathLst>
                <a:path extrusionOk="0" h="6748" w="9270">
                  <a:moveTo>
                    <a:pt x="0" y="1"/>
                  </a:moveTo>
                  <a:lnTo>
                    <a:pt x="0" y="6748"/>
                  </a:lnTo>
                  <a:lnTo>
                    <a:pt x="9270" y="6748"/>
                  </a:lnTo>
                  <a:lnTo>
                    <a:pt x="9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1"/>
            <p:cNvSpPr/>
            <p:nvPr/>
          </p:nvSpPr>
          <p:spPr>
            <a:xfrm>
              <a:off x="4427759" y="3587531"/>
              <a:ext cx="320678" cy="495067"/>
            </a:xfrm>
            <a:custGeom>
              <a:rect b="b" l="l" r="r" t="t"/>
              <a:pathLst>
                <a:path extrusionOk="0" h="6748" w="4371">
                  <a:moveTo>
                    <a:pt x="1" y="1"/>
                  </a:moveTo>
                  <a:lnTo>
                    <a:pt x="1" y="6748"/>
                  </a:lnTo>
                  <a:lnTo>
                    <a:pt x="4371" y="6748"/>
                  </a:lnTo>
                  <a:lnTo>
                    <a:pt x="43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1"/>
            <p:cNvSpPr/>
            <p:nvPr/>
          </p:nvSpPr>
          <p:spPr>
            <a:xfrm>
              <a:off x="3741506" y="3142207"/>
              <a:ext cx="52163" cy="52089"/>
            </a:xfrm>
            <a:custGeom>
              <a:rect b="b" l="l" r="r" t="t"/>
              <a:pathLst>
                <a:path extrusionOk="0" h="710" w="711">
                  <a:moveTo>
                    <a:pt x="1" y="0"/>
                  </a:moveTo>
                  <a:lnTo>
                    <a:pt x="1" y="710"/>
                  </a:lnTo>
                  <a:lnTo>
                    <a:pt x="710" y="710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1"/>
            <p:cNvSpPr/>
            <p:nvPr/>
          </p:nvSpPr>
          <p:spPr>
            <a:xfrm>
              <a:off x="3813403" y="3142207"/>
              <a:ext cx="228165" cy="20322"/>
            </a:xfrm>
            <a:custGeom>
              <a:rect b="b" l="l" r="r" t="t"/>
              <a:pathLst>
                <a:path extrusionOk="0" h="277" w="3110">
                  <a:moveTo>
                    <a:pt x="1" y="0"/>
                  </a:moveTo>
                  <a:lnTo>
                    <a:pt x="1" y="276"/>
                  </a:lnTo>
                  <a:lnTo>
                    <a:pt x="3109" y="276"/>
                  </a:lnTo>
                  <a:lnTo>
                    <a:pt x="31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1"/>
            <p:cNvSpPr/>
            <p:nvPr/>
          </p:nvSpPr>
          <p:spPr>
            <a:xfrm>
              <a:off x="3813403" y="3173974"/>
              <a:ext cx="143429" cy="20322"/>
            </a:xfrm>
            <a:custGeom>
              <a:rect b="b" l="l" r="r" t="t"/>
              <a:pathLst>
                <a:path extrusionOk="0" h="277" w="1955">
                  <a:moveTo>
                    <a:pt x="1" y="1"/>
                  </a:moveTo>
                  <a:lnTo>
                    <a:pt x="1" y="277"/>
                  </a:lnTo>
                  <a:lnTo>
                    <a:pt x="1955" y="277"/>
                  </a:lnTo>
                  <a:lnTo>
                    <a:pt x="1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1"/>
            <p:cNvSpPr/>
            <p:nvPr/>
          </p:nvSpPr>
          <p:spPr>
            <a:xfrm>
              <a:off x="3741506" y="3374407"/>
              <a:ext cx="52163" cy="52089"/>
            </a:xfrm>
            <a:custGeom>
              <a:rect b="b" l="l" r="r" t="t"/>
              <a:pathLst>
                <a:path extrusionOk="0" h="710" w="711">
                  <a:moveTo>
                    <a:pt x="1" y="0"/>
                  </a:moveTo>
                  <a:lnTo>
                    <a:pt x="1" y="710"/>
                  </a:lnTo>
                  <a:lnTo>
                    <a:pt x="710" y="710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1"/>
            <p:cNvSpPr/>
            <p:nvPr/>
          </p:nvSpPr>
          <p:spPr>
            <a:xfrm>
              <a:off x="3813403" y="3374407"/>
              <a:ext cx="228165" cy="20322"/>
            </a:xfrm>
            <a:custGeom>
              <a:rect b="b" l="l" r="r" t="t"/>
              <a:pathLst>
                <a:path extrusionOk="0" h="277" w="3110">
                  <a:moveTo>
                    <a:pt x="1" y="0"/>
                  </a:moveTo>
                  <a:lnTo>
                    <a:pt x="1" y="276"/>
                  </a:lnTo>
                  <a:lnTo>
                    <a:pt x="3109" y="276"/>
                  </a:lnTo>
                  <a:lnTo>
                    <a:pt x="31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1"/>
            <p:cNvSpPr/>
            <p:nvPr/>
          </p:nvSpPr>
          <p:spPr>
            <a:xfrm>
              <a:off x="3813403" y="3406173"/>
              <a:ext cx="143429" cy="20322"/>
            </a:xfrm>
            <a:custGeom>
              <a:rect b="b" l="l" r="r" t="t"/>
              <a:pathLst>
                <a:path extrusionOk="0" h="277" w="1955">
                  <a:moveTo>
                    <a:pt x="1" y="1"/>
                  </a:moveTo>
                  <a:lnTo>
                    <a:pt x="1" y="277"/>
                  </a:lnTo>
                  <a:lnTo>
                    <a:pt x="1955" y="277"/>
                  </a:lnTo>
                  <a:lnTo>
                    <a:pt x="1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1"/>
            <p:cNvSpPr/>
            <p:nvPr/>
          </p:nvSpPr>
          <p:spPr>
            <a:xfrm>
              <a:off x="3741506" y="3606532"/>
              <a:ext cx="52163" cy="51722"/>
            </a:xfrm>
            <a:custGeom>
              <a:rect b="b" l="l" r="r" t="t"/>
              <a:pathLst>
                <a:path extrusionOk="0" h="705" w="711">
                  <a:moveTo>
                    <a:pt x="1" y="1"/>
                  </a:moveTo>
                  <a:lnTo>
                    <a:pt x="1" y="705"/>
                  </a:lnTo>
                  <a:lnTo>
                    <a:pt x="710" y="705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1"/>
            <p:cNvSpPr/>
            <p:nvPr/>
          </p:nvSpPr>
          <p:spPr>
            <a:xfrm>
              <a:off x="3813403" y="3606532"/>
              <a:ext cx="228165" cy="19955"/>
            </a:xfrm>
            <a:custGeom>
              <a:rect b="b" l="l" r="r" t="t"/>
              <a:pathLst>
                <a:path extrusionOk="0" h="272" w="3110">
                  <a:moveTo>
                    <a:pt x="1" y="1"/>
                  </a:moveTo>
                  <a:lnTo>
                    <a:pt x="1" y="271"/>
                  </a:lnTo>
                  <a:lnTo>
                    <a:pt x="3109" y="271"/>
                  </a:lnTo>
                  <a:lnTo>
                    <a:pt x="31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1"/>
            <p:cNvSpPr/>
            <p:nvPr/>
          </p:nvSpPr>
          <p:spPr>
            <a:xfrm>
              <a:off x="3813403" y="3638373"/>
              <a:ext cx="143429" cy="19882"/>
            </a:xfrm>
            <a:custGeom>
              <a:rect b="b" l="l" r="r" t="t"/>
              <a:pathLst>
                <a:path extrusionOk="0" h="271" w="1955">
                  <a:moveTo>
                    <a:pt x="1" y="1"/>
                  </a:moveTo>
                  <a:lnTo>
                    <a:pt x="1" y="271"/>
                  </a:lnTo>
                  <a:lnTo>
                    <a:pt x="1955" y="271"/>
                  </a:lnTo>
                  <a:lnTo>
                    <a:pt x="1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1"/>
            <p:cNvSpPr/>
            <p:nvPr/>
          </p:nvSpPr>
          <p:spPr>
            <a:xfrm>
              <a:off x="3741506" y="3838732"/>
              <a:ext cx="52163" cy="51722"/>
            </a:xfrm>
            <a:custGeom>
              <a:rect b="b" l="l" r="r" t="t"/>
              <a:pathLst>
                <a:path extrusionOk="0" h="705" w="711">
                  <a:moveTo>
                    <a:pt x="1" y="1"/>
                  </a:moveTo>
                  <a:lnTo>
                    <a:pt x="1" y="705"/>
                  </a:lnTo>
                  <a:lnTo>
                    <a:pt x="710" y="705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1"/>
            <p:cNvSpPr/>
            <p:nvPr/>
          </p:nvSpPr>
          <p:spPr>
            <a:xfrm>
              <a:off x="3813403" y="3838732"/>
              <a:ext cx="228165" cy="19955"/>
            </a:xfrm>
            <a:custGeom>
              <a:rect b="b" l="l" r="r" t="t"/>
              <a:pathLst>
                <a:path extrusionOk="0" h="272" w="3110">
                  <a:moveTo>
                    <a:pt x="1" y="1"/>
                  </a:moveTo>
                  <a:lnTo>
                    <a:pt x="1" y="271"/>
                  </a:lnTo>
                  <a:lnTo>
                    <a:pt x="3109" y="271"/>
                  </a:lnTo>
                  <a:lnTo>
                    <a:pt x="31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1"/>
            <p:cNvSpPr/>
            <p:nvPr/>
          </p:nvSpPr>
          <p:spPr>
            <a:xfrm>
              <a:off x="3813403" y="3870572"/>
              <a:ext cx="143429" cy="19882"/>
            </a:xfrm>
            <a:custGeom>
              <a:rect b="b" l="l" r="r" t="t"/>
              <a:pathLst>
                <a:path extrusionOk="0" h="271" w="1955">
                  <a:moveTo>
                    <a:pt x="1" y="1"/>
                  </a:moveTo>
                  <a:lnTo>
                    <a:pt x="1" y="271"/>
                  </a:lnTo>
                  <a:lnTo>
                    <a:pt x="1955" y="271"/>
                  </a:lnTo>
                  <a:lnTo>
                    <a:pt x="1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1"/>
            <p:cNvSpPr/>
            <p:nvPr/>
          </p:nvSpPr>
          <p:spPr>
            <a:xfrm>
              <a:off x="4104294" y="3847022"/>
              <a:ext cx="51722" cy="51722"/>
            </a:xfrm>
            <a:custGeom>
              <a:rect b="b" l="l" r="r" t="t"/>
              <a:pathLst>
                <a:path extrusionOk="0" h="705" w="705">
                  <a:moveTo>
                    <a:pt x="0" y="1"/>
                  </a:moveTo>
                  <a:lnTo>
                    <a:pt x="0" y="704"/>
                  </a:lnTo>
                  <a:lnTo>
                    <a:pt x="704" y="704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1"/>
            <p:cNvSpPr/>
            <p:nvPr/>
          </p:nvSpPr>
          <p:spPr>
            <a:xfrm>
              <a:off x="4171643" y="3847022"/>
              <a:ext cx="215326" cy="19882"/>
            </a:xfrm>
            <a:custGeom>
              <a:rect b="b" l="l" r="r" t="t"/>
              <a:pathLst>
                <a:path extrusionOk="0" h="271" w="2935">
                  <a:moveTo>
                    <a:pt x="0" y="1"/>
                  </a:moveTo>
                  <a:lnTo>
                    <a:pt x="0" y="271"/>
                  </a:lnTo>
                  <a:lnTo>
                    <a:pt x="2934" y="271"/>
                  </a:lnTo>
                  <a:lnTo>
                    <a:pt x="29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1"/>
            <p:cNvSpPr/>
            <p:nvPr/>
          </p:nvSpPr>
          <p:spPr>
            <a:xfrm>
              <a:off x="4171643" y="3878862"/>
              <a:ext cx="135579" cy="19882"/>
            </a:xfrm>
            <a:custGeom>
              <a:rect b="b" l="l" r="r" t="t"/>
              <a:pathLst>
                <a:path extrusionOk="0" h="271" w="1848">
                  <a:moveTo>
                    <a:pt x="0" y="0"/>
                  </a:moveTo>
                  <a:lnTo>
                    <a:pt x="0" y="270"/>
                  </a:lnTo>
                  <a:lnTo>
                    <a:pt x="1847" y="270"/>
                  </a:lnTo>
                  <a:lnTo>
                    <a:pt x="18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1"/>
            <p:cNvSpPr/>
            <p:nvPr/>
          </p:nvSpPr>
          <p:spPr>
            <a:xfrm>
              <a:off x="4786806" y="3139273"/>
              <a:ext cx="52163" cy="51722"/>
            </a:xfrm>
            <a:custGeom>
              <a:rect b="b" l="l" r="r" t="t"/>
              <a:pathLst>
                <a:path extrusionOk="0" h="705" w="711">
                  <a:moveTo>
                    <a:pt x="1" y="1"/>
                  </a:moveTo>
                  <a:lnTo>
                    <a:pt x="1" y="705"/>
                  </a:lnTo>
                  <a:lnTo>
                    <a:pt x="710" y="705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1"/>
            <p:cNvSpPr/>
            <p:nvPr/>
          </p:nvSpPr>
          <p:spPr>
            <a:xfrm>
              <a:off x="4854595" y="3139273"/>
              <a:ext cx="215326" cy="19955"/>
            </a:xfrm>
            <a:custGeom>
              <a:rect b="b" l="l" r="r" t="t"/>
              <a:pathLst>
                <a:path extrusionOk="0" h="272" w="2935">
                  <a:moveTo>
                    <a:pt x="0" y="1"/>
                  </a:moveTo>
                  <a:lnTo>
                    <a:pt x="0" y="271"/>
                  </a:lnTo>
                  <a:lnTo>
                    <a:pt x="2934" y="271"/>
                  </a:lnTo>
                  <a:lnTo>
                    <a:pt x="29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1"/>
            <p:cNvSpPr/>
            <p:nvPr/>
          </p:nvSpPr>
          <p:spPr>
            <a:xfrm>
              <a:off x="4854595" y="3171113"/>
              <a:ext cx="135138" cy="19882"/>
            </a:xfrm>
            <a:custGeom>
              <a:rect b="b" l="l" r="r" t="t"/>
              <a:pathLst>
                <a:path extrusionOk="0" h="271" w="1842">
                  <a:moveTo>
                    <a:pt x="0" y="0"/>
                  </a:moveTo>
                  <a:lnTo>
                    <a:pt x="0" y="271"/>
                  </a:lnTo>
                  <a:lnTo>
                    <a:pt x="1842" y="271"/>
                  </a:lnTo>
                  <a:lnTo>
                    <a:pt x="18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1"/>
            <p:cNvSpPr/>
            <p:nvPr/>
          </p:nvSpPr>
          <p:spPr>
            <a:xfrm>
              <a:off x="4110457" y="3136411"/>
              <a:ext cx="52163" cy="52089"/>
            </a:xfrm>
            <a:custGeom>
              <a:rect b="b" l="l" r="r" t="t"/>
              <a:pathLst>
                <a:path extrusionOk="0" h="710" w="711">
                  <a:moveTo>
                    <a:pt x="1" y="0"/>
                  </a:moveTo>
                  <a:lnTo>
                    <a:pt x="1" y="710"/>
                  </a:lnTo>
                  <a:lnTo>
                    <a:pt x="710" y="710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1"/>
            <p:cNvSpPr/>
            <p:nvPr/>
          </p:nvSpPr>
          <p:spPr>
            <a:xfrm>
              <a:off x="4177806" y="3136411"/>
              <a:ext cx="215326" cy="20322"/>
            </a:xfrm>
            <a:custGeom>
              <a:rect b="b" l="l" r="r" t="t"/>
              <a:pathLst>
                <a:path extrusionOk="0" h="277" w="2935">
                  <a:moveTo>
                    <a:pt x="1" y="0"/>
                  </a:moveTo>
                  <a:lnTo>
                    <a:pt x="1" y="276"/>
                  </a:lnTo>
                  <a:lnTo>
                    <a:pt x="2935" y="276"/>
                  </a:lnTo>
                  <a:lnTo>
                    <a:pt x="2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1"/>
            <p:cNvSpPr/>
            <p:nvPr/>
          </p:nvSpPr>
          <p:spPr>
            <a:xfrm>
              <a:off x="4177806" y="3168178"/>
              <a:ext cx="135579" cy="20322"/>
            </a:xfrm>
            <a:custGeom>
              <a:rect b="b" l="l" r="r" t="t"/>
              <a:pathLst>
                <a:path extrusionOk="0" h="277" w="1848">
                  <a:moveTo>
                    <a:pt x="1" y="1"/>
                  </a:moveTo>
                  <a:lnTo>
                    <a:pt x="1" y="277"/>
                  </a:lnTo>
                  <a:lnTo>
                    <a:pt x="1848" y="277"/>
                  </a:lnTo>
                  <a:lnTo>
                    <a:pt x="18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1"/>
            <p:cNvSpPr/>
            <p:nvPr/>
          </p:nvSpPr>
          <p:spPr>
            <a:xfrm>
              <a:off x="4786806" y="3342566"/>
              <a:ext cx="52163" cy="52163"/>
            </a:xfrm>
            <a:custGeom>
              <a:rect b="b" l="l" r="r" t="t"/>
              <a:pathLst>
                <a:path extrusionOk="0" h="711" w="711">
                  <a:moveTo>
                    <a:pt x="1" y="0"/>
                  </a:moveTo>
                  <a:lnTo>
                    <a:pt x="1" y="710"/>
                  </a:lnTo>
                  <a:lnTo>
                    <a:pt x="710" y="710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1"/>
            <p:cNvSpPr/>
            <p:nvPr/>
          </p:nvSpPr>
          <p:spPr>
            <a:xfrm>
              <a:off x="4854595" y="3342566"/>
              <a:ext cx="215326" cy="20322"/>
            </a:xfrm>
            <a:custGeom>
              <a:rect b="b" l="l" r="r" t="t"/>
              <a:pathLst>
                <a:path extrusionOk="0" h="277" w="2935">
                  <a:moveTo>
                    <a:pt x="0" y="0"/>
                  </a:moveTo>
                  <a:lnTo>
                    <a:pt x="0" y="276"/>
                  </a:lnTo>
                  <a:lnTo>
                    <a:pt x="2934" y="276"/>
                  </a:lnTo>
                  <a:lnTo>
                    <a:pt x="29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1"/>
            <p:cNvSpPr/>
            <p:nvPr/>
          </p:nvSpPr>
          <p:spPr>
            <a:xfrm>
              <a:off x="4854595" y="3374407"/>
              <a:ext cx="135138" cy="20322"/>
            </a:xfrm>
            <a:custGeom>
              <a:rect b="b" l="l" r="r" t="t"/>
              <a:pathLst>
                <a:path extrusionOk="0" h="277" w="1842">
                  <a:moveTo>
                    <a:pt x="0" y="0"/>
                  </a:moveTo>
                  <a:lnTo>
                    <a:pt x="0" y="276"/>
                  </a:lnTo>
                  <a:lnTo>
                    <a:pt x="1842" y="276"/>
                  </a:lnTo>
                  <a:lnTo>
                    <a:pt x="18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45" name="Google Shape;1045;p31"/>
            <p:cNvGrpSpPr/>
            <p:nvPr/>
          </p:nvGrpSpPr>
          <p:grpSpPr>
            <a:xfrm>
              <a:off x="3743193" y="3224816"/>
              <a:ext cx="1326729" cy="789184"/>
              <a:chOff x="3743193" y="3224816"/>
              <a:chExt cx="1326729" cy="789184"/>
            </a:xfrm>
          </p:grpSpPr>
          <p:sp>
            <p:nvSpPr>
              <p:cNvPr id="1046" name="Google Shape;1046;p31"/>
              <p:cNvSpPr/>
              <p:nvPr/>
            </p:nvSpPr>
            <p:spPr>
              <a:xfrm>
                <a:off x="3743193" y="3230172"/>
                <a:ext cx="298742" cy="11225"/>
              </a:xfrm>
              <a:custGeom>
                <a:rect b="b" l="l" r="r" t="t"/>
                <a:pathLst>
                  <a:path extrusionOk="0" h="153" w="4072">
                    <a:moveTo>
                      <a:pt x="0" y="1"/>
                    </a:moveTo>
                    <a:lnTo>
                      <a:pt x="0" y="153"/>
                    </a:lnTo>
                    <a:lnTo>
                      <a:pt x="4072" y="153"/>
                    </a:lnTo>
                    <a:lnTo>
                      <a:pt x="407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31"/>
              <p:cNvSpPr/>
              <p:nvPr/>
            </p:nvSpPr>
            <p:spPr>
              <a:xfrm>
                <a:off x="3743193" y="3253722"/>
                <a:ext cx="298742" cy="11225"/>
              </a:xfrm>
              <a:custGeom>
                <a:rect b="b" l="l" r="r" t="t"/>
                <a:pathLst>
                  <a:path extrusionOk="0" h="153" w="4072">
                    <a:moveTo>
                      <a:pt x="0" y="1"/>
                    </a:moveTo>
                    <a:lnTo>
                      <a:pt x="0" y="153"/>
                    </a:lnTo>
                    <a:lnTo>
                      <a:pt x="4072" y="153"/>
                    </a:lnTo>
                    <a:lnTo>
                      <a:pt x="407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31"/>
              <p:cNvSpPr/>
              <p:nvPr/>
            </p:nvSpPr>
            <p:spPr>
              <a:xfrm>
                <a:off x="3743193" y="3277272"/>
                <a:ext cx="298742" cy="11225"/>
              </a:xfrm>
              <a:custGeom>
                <a:rect b="b" l="l" r="r" t="t"/>
                <a:pathLst>
                  <a:path extrusionOk="0" h="153" w="4072">
                    <a:moveTo>
                      <a:pt x="0" y="1"/>
                    </a:moveTo>
                    <a:lnTo>
                      <a:pt x="0" y="153"/>
                    </a:lnTo>
                    <a:lnTo>
                      <a:pt x="4072" y="153"/>
                    </a:lnTo>
                    <a:lnTo>
                      <a:pt x="407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31"/>
              <p:cNvSpPr/>
              <p:nvPr/>
            </p:nvSpPr>
            <p:spPr>
              <a:xfrm>
                <a:off x="3743193" y="3300822"/>
                <a:ext cx="298742" cy="11225"/>
              </a:xfrm>
              <a:custGeom>
                <a:rect b="b" l="l" r="r" t="t"/>
                <a:pathLst>
                  <a:path extrusionOk="0" h="153" w="4072">
                    <a:moveTo>
                      <a:pt x="0" y="1"/>
                    </a:moveTo>
                    <a:lnTo>
                      <a:pt x="0" y="153"/>
                    </a:lnTo>
                    <a:lnTo>
                      <a:pt x="4072" y="153"/>
                    </a:lnTo>
                    <a:lnTo>
                      <a:pt x="407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31"/>
              <p:cNvSpPr/>
              <p:nvPr/>
            </p:nvSpPr>
            <p:spPr>
              <a:xfrm>
                <a:off x="3743193" y="3460757"/>
                <a:ext cx="298742" cy="10785"/>
              </a:xfrm>
              <a:custGeom>
                <a:rect b="b" l="l" r="r" t="t"/>
                <a:pathLst>
                  <a:path extrusionOk="0" h="147" w="4072">
                    <a:moveTo>
                      <a:pt x="0" y="0"/>
                    </a:moveTo>
                    <a:lnTo>
                      <a:pt x="0" y="146"/>
                    </a:lnTo>
                    <a:lnTo>
                      <a:pt x="4072" y="146"/>
                    </a:lnTo>
                    <a:lnTo>
                      <a:pt x="407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31"/>
              <p:cNvSpPr/>
              <p:nvPr/>
            </p:nvSpPr>
            <p:spPr>
              <a:xfrm>
                <a:off x="3743193" y="3483867"/>
                <a:ext cx="298742" cy="11225"/>
              </a:xfrm>
              <a:custGeom>
                <a:rect b="b" l="l" r="r" t="t"/>
                <a:pathLst>
                  <a:path extrusionOk="0" h="153" w="4072">
                    <a:moveTo>
                      <a:pt x="0" y="0"/>
                    </a:moveTo>
                    <a:lnTo>
                      <a:pt x="0" y="152"/>
                    </a:lnTo>
                    <a:lnTo>
                      <a:pt x="4072" y="152"/>
                    </a:lnTo>
                    <a:lnTo>
                      <a:pt x="407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31"/>
              <p:cNvSpPr/>
              <p:nvPr/>
            </p:nvSpPr>
            <p:spPr>
              <a:xfrm>
                <a:off x="3743193" y="3507417"/>
                <a:ext cx="298742" cy="11225"/>
              </a:xfrm>
              <a:custGeom>
                <a:rect b="b" l="l" r="r" t="t"/>
                <a:pathLst>
                  <a:path extrusionOk="0" h="153" w="4072">
                    <a:moveTo>
                      <a:pt x="0" y="0"/>
                    </a:moveTo>
                    <a:lnTo>
                      <a:pt x="0" y="152"/>
                    </a:lnTo>
                    <a:lnTo>
                      <a:pt x="4072" y="152"/>
                    </a:lnTo>
                    <a:lnTo>
                      <a:pt x="407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31"/>
              <p:cNvSpPr/>
              <p:nvPr/>
            </p:nvSpPr>
            <p:spPr>
              <a:xfrm>
                <a:off x="3743193" y="3530967"/>
                <a:ext cx="298742" cy="11225"/>
              </a:xfrm>
              <a:custGeom>
                <a:rect b="b" l="l" r="r" t="t"/>
                <a:pathLst>
                  <a:path extrusionOk="0" h="153" w="4072">
                    <a:moveTo>
                      <a:pt x="0" y="0"/>
                    </a:moveTo>
                    <a:lnTo>
                      <a:pt x="0" y="152"/>
                    </a:lnTo>
                    <a:lnTo>
                      <a:pt x="4072" y="152"/>
                    </a:lnTo>
                    <a:lnTo>
                      <a:pt x="407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31"/>
              <p:cNvSpPr/>
              <p:nvPr/>
            </p:nvSpPr>
            <p:spPr>
              <a:xfrm>
                <a:off x="3743193" y="3692883"/>
                <a:ext cx="298742" cy="11298"/>
              </a:xfrm>
              <a:custGeom>
                <a:rect b="b" l="l" r="r" t="t"/>
                <a:pathLst>
                  <a:path extrusionOk="0" h="154" w="4072">
                    <a:moveTo>
                      <a:pt x="0" y="1"/>
                    </a:moveTo>
                    <a:lnTo>
                      <a:pt x="0" y="153"/>
                    </a:lnTo>
                    <a:lnTo>
                      <a:pt x="4072" y="153"/>
                    </a:lnTo>
                    <a:lnTo>
                      <a:pt x="407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31"/>
              <p:cNvSpPr/>
              <p:nvPr/>
            </p:nvSpPr>
            <p:spPr>
              <a:xfrm>
                <a:off x="3743193" y="3716433"/>
                <a:ext cx="298742" cy="11298"/>
              </a:xfrm>
              <a:custGeom>
                <a:rect b="b" l="l" r="r" t="t"/>
                <a:pathLst>
                  <a:path extrusionOk="0" h="154" w="4072">
                    <a:moveTo>
                      <a:pt x="0" y="1"/>
                    </a:moveTo>
                    <a:lnTo>
                      <a:pt x="0" y="153"/>
                    </a:lnTo>
                    <a:lnTo>
                      <a:pt x="4072" y="153"/>
                    </a:lnTo>
                    <a:lnTo>
                      <a:pt x="407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31"/>
              <p:cNvSpPr/>
              <p:nvPr/>
            </p:nvSpPr>
            <p:spPr>
              <a:xfrm>
                <a:off x="3743193" y="3739983"/>
                <a:ext cx="298742" cy="11298"/>
              </a:xfrm>
              <a:custGeom>
                <a:rect b="b" l="l" r="r" t="t"/>
                <a:pathLst>
                  <a:path extrusionOk="0" h="154" w="4072">
                    <a:moveTo>
                      <a:pt x="0" y="1"/>
                    </a:moveTo>
                    <a:lnTo>
                      <a:pt x="0" y="153"/>
                    </a:lnTo>
                    <a:lnTo>
                      <a:pt x="4072" y="153"/>
                    </a:lnTo>
                    <a:lnTo>
                      <a:pt x="407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31"/>
              <p:cNvSpPr/>
              <p:nvPr/>
            </p:nvSpPr>
            <p:spPr>
              <a:xfrm>
                <a:off x="3743193" y="3763533"/>
                <a:ext cx="298742" cy="11298"/>
              </a:xfrm>
              <a:custGeom>
                <a:rect b="b" l="l" r="r" t="t"/>
                <a:pathLst>
                  <a:path extrusionOk="0" h="154" w="4072">
                    <a:moveTo>
                      <a:pt x="0" y="1"/>
                    </a:moveTo>
                    <a:lnTo>
                      <a:pt x="0" y="153"/>
                    </a:lnTo>
                    <a:lnTo>
                      <a:pt x="4072" y="153"/>
                    </a:lnTo>
                    <a:lnTo>
                      <a:pt x="407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31"/>
              <p:cNvSpPr/>
              <p:nvPr/>
            </p:nvSpPr>
            <p:spPr>
              <a:xfrm>
                <a:off x="3743193" y="3928017"/>
                <a:ext cx="298742" cy="11225"/>
              </a:xfrm>
              <a:custGeom>
                <a:rect b="b" l="l" r="r" t="t"/>
                <a:pathLst>
                  <a:path extrusionOk="0" h="153" w="4072">
                    <a:moveTo>
                      <a:pt x="0" y="0"/>
                    </a:moveTo>
                    <a:lnTo>
                      <a:pt x="0" y="152"/>
                    </a:lnTo>
                    <a:lnTo>
                      <a:pt x="4072" y="152"/>
                    </a:lnTo>
                    <a:lnTo>
                      <a:pt x="407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31"/>
              <p:cNvSpPr/>
              <p:nvPr/>
            </p:nvSpPr>
            <p:spPr>
              <a:xfrm>
                <a:off x="3743193" y="3951567"/>
                <a:ext cx="298742" cy="11225"/>
              </a:xfrm>
              <a:custGeom>
                <a:rect b="b" l="l" r="r" t="t"/>
                <a:pathLst>
                  <a:path extrusionOk="0" h="153" w="4072">
                    <a:moveTo>
                      <a:pt x="0" y="0"/>
                    </a:moveTo>
                    <a:lnTo>
                      <a:pt x="0" y="152"/>
                    </a:lnTo>
                    <a:lnTo>
                      <a:pt x="4072" y="152"/>
                    </a:lnTo>
                    <a:lnTo>
                      <a:pt x="407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31"/>
              <p:cNvSpPr/>
              <p:nvPr/>
            </p:nvSpPr>
            <p:spPr>
              <a:xfrm>
                <a:off x="3743193" y="3975117"/>
                <a:ext cx="298742" cy="11225"/>
              </a:xfrm>
              <a:custGeom>
                <a:rect b="b" l="l" r="r" t="t"/>
                <a:pathLst>
                  <a:path extrusionOk="0" h="153" w="4072">
                    <a:moveTo>
                      <a:pt x="0" y="0"/>
                    </a:moveTo>
                    <a:lnTo>
                      <a:pt x="0" y="152"/>
                    </a:lnTo>
                    <a:lnTo>
                      <a:pt x="4072" y="152"/>
                    </a:lnTo>
                    <a:lnTo>
                      <a:pt x="407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31"/>
              <p:cNvSpPr/>
              <p:nvPr/>
            </p:nvSpPr>
            <p:spPr>
              <a:xfrm>
                <a:off x="3743193" y="3998667"/>
                <a:ext cx="298742" cy="11225"/>
              </a:xfrm>
              <a:custGeom>
                <a:rect b="b" l="l" r="r" t="t"/>
                <a:pathLst>
                  <a:path extrusionOk="0" h="153" w="4072">
                    <a:moveTo>
                      <a:pt x="0" y="0"/>
                    </a:moveTo>
                    <a:lnTo>
                      <a:pt x="0" y="152"/>
                    </a:lnTo>
                    <a:lnTo>
                      <a:pt x="4072" y="152"/>
                    </a:lnTo>
                    <a:lnTo>
                      <a:pt x="407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31"/>
              <p:cNvSpPr/>
              <p:nvPr/>
            </p:nvSpPr>
            <p:spPr>
              <a:xfrm>
                <a:off x="4105542" y="3932125"/>
                <a:ext cx="281795" cy="11225"/>
              </a:xfrm>
              <a:custGeom>
                <a:rect b="b" l="l" r="r" t="t"/>
                <a:pathLst>
                  <a:path extrusionOk="0" h="153" w="3841">
                    <a:moveTo>
                      <a:pt x="0" y="1"/>
                    </a:moveTo>
                    <a:lnTo>
                      <a:pt x="0" y="153"/>
                    </a:lnTo>
                    <a:lnTo>
                      <a:pt x="3841" y="153"/>
                    </a:lnTo>
                    <a:lnTo>
                      <a:pt x="38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31"/>
              <p:cNvSpPr/>
              <p:nvPr/>
            </p:nvSpPr>
            <p:spPr>
              <a:xfrm>
                <a:off x="4105542" y="3955675"/>
                <a:ext cx="281795" cy="11225"/>
              </a:xfrm>
              <a:custGeom>
                <a:rect b="b" l="l" r="r" t="t"/>
                <a:pathLst>
                  <a:path extrusionOk="0" h="153" w="3841">
                    <a:moveTo>
                      <a:pt x="0" y="1"/>
                    </a:moveTo>
                    <a:lnTo>
                      <a:pt x="0" y="153"/>
                    </a:lnTo>
                    <a:lnTo>
                      <a:pt x="3841" y="153"/>
                    </a:lnTo>
                    <a:lnTo>
                      <a:pt x="38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31"/>
              <p:cNvSpPr/>
              <p:nvPr/>
            </p:nvSpPr>
            <p:spPr>
              <a:xfrm>
                <a:off x="4105542" y="3979225"/>
                <a:ext cx="281795" cy="11225"/>
              </a:xfrm>
              <a:custGeom>
                <a:rect b="b" l="l" r="r" t="t"/>
                <a:pathLst>
                  <a:path extrusionOk="0" h="153" w="3841">
                    <a:moveTo>
                      <a:pt x="0" y="1"/>
                    </a:moveTo>
                    <a:lnTo>
                      <a:pt x="0" y="153"/>
                    </a:lnTo>
                    <a:lnTo>
                      <a:pt x="3841" y="153"/>
                    </a:lnTo>
                    <a:lnTo>
                      <a:pt x="38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31"/>
              <p:cNvSpPr/>
              <p:nvPr/>
            </p:nvSpPr>
            <p:spPr>
              <a:xfrm>
                <a:off x="4105542" y="4002775"/>
                <a:ext cx="281795" cy="11225"/>
              </a:xfrm>
              <a:custGeom>
                <a:rect b="b" l="l" r="r" t="t"/>
                <a:pathLst>
                  <a:path extrusionOk="0" h="153" w="3841">
                    <a:moveTo>
                      <a:pt x="0" y="1"/>
                    </a:moveTo>
                    <a:lnTo>
                      <a:pt x="0" y="153"/>
                    </a:lnTo>
                    <a:lnTo>
                      <a:pt x="3841" y="153"/>
                    </a:lnTo>
                    <a:lnTo>
                      <a:pt x="38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31"/>
              <p:cNvSpPr/>
              <p:nvPr/>
            </p:nvSpPr>
            <p:spPr>
              <a:xfrm>
                <a:off x="4788494" y="3224816"/>
                <a:ext cx="281428" cy="10785"/>
              </a:xfrm>
              <a:custGeom>
                <a:rect b="b" l="l" r="r" t="t"/>
                <a:pathLst>
                  <a:path extrusionOk="0" h="147" w="3836">
                    <a:moveTo>
                      <a:pt x="0" y="0"/>
                    </a:moveTo>
                    <a:lnTo>
                      <a:pt x="0" y="147"/>
                    </a:lnTo>
                    <a:lnTo>
                      <a:pt x="3835" y="147"/>
                    </a:lnTo>
                    <a:lnTo>
                      <a:pt x="38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31"/>
              <p:cNvSpPr/>
              <p:nvPr/>
            </p:nvSpPr>
            <p:spPr>
              <a:xfrm>
                <a:off x="4788494" y="3247926"/>
                <a:ext cx="281428" cy="11225"/>
              </a:xfrm>
              <a:custGeom>
                <a:rect b="b" l="l" r="r" t="t"/>
                <a:pathLst>
                  <a:path extrusionOk="0" h="153" w="3836">
                    <a:moveTo>
                      <a:pt x="0" y="1"/>
                    </a:moveTo>
                    <a:lnTo>
                      <a:pt x="0" y="153"/>
                    </a:lnTo>
                    <a:lnTo>
                      <a:pt x="3835" y="153"/>
                    </a:lnTo>
                    <a:lnTo>
                      <a:pt x="383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31"/>
              <p:cNvSpPr/>
              <p:nvPr/>
            </p:nvSpPr>
            <p:spPr>
              <a:xfrm>
                <a:off x="4788494" y="3271476"/>
                <a:ext cx="281428" cy="11225"/>
              </a:xfrm>
              <a:custGeom>
                <a:rect b="b" l="l" r="r" t="t"/>
                <a:pathLst>
                  <a:path extrusionOk="0" h="153" w="3836">
                    <a:moveTo>
                      <a:pt x="0" y="1"/>
                    </a:moveTo>
                    <a:lnTo>
                      <a:pt x="0" y="153"/>
                    </a:lnTo>
                    <a:lnTo>
                      <a:pt x="3835" y="153"/>
                    </a:lnTo>
                    <a:lnTo>
                      <a:pt x="383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31"/>
              <p:cNvSpPr/>
              <p:nvPr/>
            </p:nvSpPr>
            <p:spPr>
              <a:xfrm>
                <a:off x="4788494" y="3295026"/>
                <a:ext cx="281428" cy="11225"/>
              </a:xfrm>
              <a:custGeom>
                <a:rect b="b" l="l" r="r" t="t"/>
                <a:pathLst>
                  <a:path extrusionOk="0" h="153" w="3836">
                    <a:moveTo>
                      <a:pt x="0" y="1"/>
                    </a:moveTo>
                    <a:lnTo>
                      <a:pt x="0" y="153"/>
                    </a:lnTo>
                    <a:lnTo>
                      <a:pt x="3835" y="153"/>
                    </a:lnTo>
                    <a:lnTo>
                      <a:pt x="383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31"/>
              <p:cNvSpPr/>
              <p:nvPr/>
            </p:nvSpPr>
            <p:spPr>
              <a:xfrm>
                <a:off x="4788494" y="3428110"/>
                <a:ext cx="281428" cy="11225"/>
              </a:xfrm>
              <a:custGeom>
                <a:rect b="b" l="l" r="r" t="t"/>
                <a:pathLst>
                  <a:path extrusionOk="0" h="153" w="3836">
                    <a:moveTo>
                      <a:pt x="0" y="0"/>
                    </a:moveTo>
                    <a:lnTo>
                      <a:pt x="0" y="152"/>
                    </a:lnTo>
                    <a:lnTo>
                      <a:pt x="3835" y="152"/>
                    </a:lnTo>
                    <a:lnTo>
                      <a:pt x="38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31"/>
              <p:cNvSpPr/>
              <p:nvPr/>
            </p:nvSpPr>
            <p:spPr>
              <a:xfrm>
                <a:off x="4788494" y="3451660"/>
                <a:ext cx="281428" cy="11225"/>
              </a:xfrm>
              <a:custGeom>
                <a:rect b="b" l="l" r="r" t="t"/>
                <a:pathLst>
                  <a:path extrusionOk="0" h="153" w="3836">
                    <a:moveTo>
                      <a:pt x="0" y="0"/>
                    </a:moveTo>
                    <a:lnTo>
                      <a:pt x="0" y="152"/>
                    </a:lnTo>
                    <a:lnTo>
                      <a:pt x="3835" y="152"/>
                    </a:lnTo>
                    <a:lnTo>
                      <a:pt x="38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31"/>
              <p:cNvSpPr/>
              <p:nvPr/>
            </p:nvSpPr>
            <p:spPr>
              <a:xfrm>
                <a:off x="4788494" y="3475210"/>
                <a:ext cx="281428" cy="10785"/>
              </a:xfrm>
              <a:custGeom>
                <a:rect b="b" l="l" r="r" t="t"/>
                <a:pathLst>
                  <a:path extrusionOk="0" h="147" w="3836">
                    <a:moveTo>
                      <a:pt x="0" y="0"/>
                    </a:moveTo>
                    <a:lnTo>
                      <a:pt x="0" y="147"/>
                    </a:lnTo>
                    <a:lnTo>
                      <a:pt x="3835" y="147"/>
                    </a:lnTo>
                    <a:lnTo>
                      <a:pt x="38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31"/>
              <p:cNvSpPr/>
              <p:nvPr/>
            </p:nvSpPr>
            <p:spPr>
              <a:xfrm>
                <a:off x="4788494" y="3498760"/>
                <a:ext cx="281428" cy="10785"/>
              </a:xfrm>
              <a:custGeom>
                <a:rect b="b" l="l" r="r" t="t"/>
                <a:pathLst>
                  <a:path extrusionOk="0" h="147" w="3836">
                    <a:moveTo>
                      <a:pt x="0" y="0"/>
                    </a:moveTo>
                    <a:lnTo>
                      <a:pt x="0" y="147"/>
                    </a:lnTo>
                    <a:lnTo>
                      <a:pt x="3835" y="147"/>
                    </a:lnTo>
                    <a:lnTo>
                      <a:pt x="38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74" name="Google Shape;1074;p31"/>
            <p:cNvSpPr/>
            <p:nvPr/>
          </p:nvSpPr>
          <p:spPr>
            <a:xfrm>
              <a:off x="4129899" y="3280573"/>
              <a:ext cx="22376" cy="235575"/>
            </a:xfrm>
            <a:custGeom>
              <a:rect b="b" l="l" r="r" t="t"/>
              <a:pathLst>
                <a:path extrusionOk="0" h="3211" w="305">
                  <a:moveTo>
                    <a:pt x="0" y="1"/>
                  </a:moveTo>
                  <a:lnTo>
                    <a:pt x="0" y="3211"/>
                  </a:lnTo>
                  <a:lnTo>
                    <a:pt x="304" y="3211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1"/>
            <p:cNvSpPr/>
            <p:nvPr/>
          </p:nvSpPr>
          <p:spPr>
            <a:xfrm>
              <a:off x="4169149" y="3330168"/>
              <a:ext cx="22376" cy="185980"/>
            </a:xfrm>
            <a:custGeom>
              <a:rect b="b" l="l" r="r" t="t"/>
              <a:pathLst>
                <a:path extrusionOk="0" h="2535" w="305">
                  <a:moveTo>
                    <a:pt x="0" y="1"/>
                  </a:moveTo>
                  <a:lnTo>
                    <a:pt x="0" y="2535"/>
                  </a:lnTo>
                  <a:lnTo>
                    <a:pt x="304" y="2535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1"/>
            <p:cNvSpPr/>
            <p:nvPr/>
          </p:nvSpPr>
          <p:spPr>
            <a:xfrm>
              <a:off x="4208399" y="3280573"/>
              <a:ext cx="22376" cy="235575"/>
            </a:xfrm>
            <a:custGeom>
              <a:rect b="b" l="l" r="r" t="t"/>
              <a:pathLst>
                <a:path extrusionOk="0" h="3211" w="305">
                  <a:moveTo>
                    <a:pt x="0" y="1"/>
                  </a:moveTo>
                  <a:lnTo>
                    <a:pt x="0" y="3211"/>
                  </a:lnTo>
                  <a:lnTo>
                    <a:pt x="304" y="3211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31"/>
            <p:cNvSpPr/>
            <p:nvPr/>
          </p:nvSpPr>
          <p:spPr>
            <a:xfrm>
              <a:off x="4247209" y="3330168"/>
              <a:ext cx="22817" cy="185980"/>
            </a:xfrm>
            <a:custGeom>
              <a:rect b="b" l="l" r="r" t="t"/>
              <a:pathLst>
                <a:path extrusionOk="0" h="2535" w="311">
                  <a:moveTo>
                    <a:pt x="1" y="1"/>
                  </a:moveTo>
                  <a:lnTo>
                    <a:pt x="1" y="2535"/>
                  </a:lnTo>
                  <a:lnTo>
                    <a:pt x="310" y="2535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1"/>
            <p:cNvSpPr/>
            <p:nvPr/>
          </p:nvSpPr>
          <p:spPr>
            <a:xfrm>
              <a:off x="4286459" y="3280573"/>
              <a:ext cx="22376" cy="235575"/>
            </a:xfrm>
            <a:custGeom>
              <a:rect b="b" l="l" r="r" t="t"/>
              <a:pathLst>
                <a:path extrusionOk="0" h="3211" w="305">
                  <a:moveTo>
                    <a:pt x="1" y="1"/>
                  </a:moveTo>
                  <a:lnTo>
                    <a:pt x="1" y="3211"/>
                  </a:lnTo>
                  <a:lnTo>
                    <a:pt x="305" y="3211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31"/>
            <p:cNvSpPr/>
            <p:nvPr/>
          </p:nvSpPr>
          <p:spPr>
            <a:xfrm>
              <a:off x="4325709" y="3280573"/>
              <a:ext cx="22376" cy="235575"/>
            </a:xfrm>
            <a:custGeom>
              <a:rect b="b" l="l" r="r" t="t"/>
              <a:pathLst>
                <a:path extrusionOk="0" h="3211" w="305">
                  <a:moveTo>
                    <a:pt x="1" y="1"/>
                  </a:moveTo>
                  <a:lnTo>
                    <a:pt x="1" y="3211"/>
                  </a:lnTo>
                  <a:lnTo>
                    <a:pt x="305" y="3211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31"/>
            <p:cNvSpPr/>
            <p:nvPr/>
          </p:nvSpPr>
          <p:spPr>
            <a:xfrm>
              <a:off x="4364959" y="3330168"/>
              <a:ext cx="22376" cy="185980"/>
            </a:xfrm>
            <a:custGeom>
              <a:rect b="b" l="l" r="r" t="t"/>
              <a:pathLst>
                <a:path extrusionOk="0" h="2535" w="305">
                  <a:moveTo>
                    <a:pt x="1" y="1"/>
                  </a:moveTo>
                  <a:lnTo>
                    <a:pt x="1" y="2535"/>
                  </a:lnTo>
                  <a:lnTo>
                    <a:pt x="305" y="2535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31"/>
            <p:cNvSpPr/>
            <p:nvPr/>
          </p:nvSpPr>
          <p:spPr>
            <a:xfrm>
              <a:off x="4403842" y="3280573"/>
              <a:ext cx="22376" cy="235575"/>
            </a:xfrm>
            <a:custGeom>
              <a:rect b="b" l="l" r="r" t="t"/>
              <a:pathLst>
                <a:path extrusionOk="0" h="3211" w="305">
                  <a:moveTo>
                    <a:pt x="0" y="1"/>
                  </a:moveTo>
                  <a:lnTo>
                    <a:pt x="0" y="3211"/>
                  </a:lnTo>
                  <a:lnTo>
                    <a:pt x="304" y="3211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31"/>
            <p:cNvSpPr/>
            <p:nvPr/>
          </p:nvSpPr>
          <p:spPr>
            <a:xfrm>
              <a:off x="4443093" y="3252108"/>
              <a:ext cx="22376" cy="264041"/>
            </a:xfrm>
            <a:custGeom>
              <a:rect b="b" l="l" r="r" t="t"/>
              <a:pathLst>
                <a:path extrusionOk="0" h="3599" w="305">
                  <a:moveTo>
                    <a:pt x="0" y="0"/>
                  </a:moveTo>
                  <a:lnTo>
                    <a:pt x="0" y="3599"/>
                  </a:lnTo>
                  <a:lnTo>
                    <a:pt x="304" y="3599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31"/>
            <p:cNvSpPr/>
            <p:nvPr/>
          </p:nvSpPr>
          <p:spPr>
            <a:xfrm>
              <a:off x="4482343" y="3280573"/>
              <a:ext cx="22376" cy="235575"/>
            </a:xfrm>
            <a:custGeom>
              <a:rect b="b" l="l" r="r" t="t"/>
              <a:pathLst>
                <a:path extrusionOk="0" h="3211" w="305">
                  <a:moveTo>
                    <a:pt x="0" y="1"/>
                  </a:moveTo>
                  <a:lnTo>
                    <a:pt x="0" y="3211"/>
                  </a:lnTo>
                  <a:lnTo>
                    <a:pt x="304" y="3211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1"/>
            <p:cNvSpPr/>
            <p:nvPr/>
          </p:nvSpPr>
          <p:spPr>
            <a:xfrm>
              <a:off x="4521153" y="3252108"/>
              <a:ext cx="22376" cy="264041"/>
            </a:xfrm>
            <a:custGeom>
              <a:rect b="b" l="l" r="r" t="t"/>
              <a:pathLst>
                <a:path extrusionOk="0" h="3599" w="305">
                  <a:moveTo>
                    <a:pt x="0" y="0"/>
                  </a:moveTo>
                  <a:lnTo>
                    <a:pt x="0" y="3599"/>
                  </a:lnTo>
                  <a:lnTo>
                    <a:pt x="305" y="3599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1"/>
            <p:cNvSpPr/>
            <p:nvPr/>
          </p:nvSpPr>
          <p:spPr>
            <a:xfrm>
              <a:off x="4560403" y="3280573"/>
              <a:ext cx="22376" cy="235575"/>
            </a:xfrm>
            <a:custGeom>
              <a:rect b="b" l="l" r="r" t="t"/>
              <a:pathLst>
                <a:path extrusionOk="0" h="3211" w="305">
                  <a:moveTo>
                    <a:pt x="0" y="1"/>
                  </a:moveTo>
                  <a:lnTo>
                    <a:pt x="0" y="3211"/>
                  </a:lnTo>
                  <a:lnTo>
                    <a:pt x="305" y="3211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1"/>
            <p:cNvSpPr/>
            <p:nvPr/>
          </p:nvSpPr>
          <p:spPr>
            <a:xfrm>
              <a:off x="4599653" y="3214471"/>
              <a:ext cx="22376" cy="301677"/>
            </a:xfrm>
            <a:custGeom>
              <a:rect b="b" l="l" r="r" t="t"/>
              <a:pathLst>
                <a:path extrusionOk="0" h="4112" w="305">
                  <a:moveTo>
                    <a:pt x="0" y="1"/>
                  </a:moveTo>
                  <a:lnTo>
                    <a:pt x="0" y="4112"/>
                  </a:lnTo>
                  <a:lnTo>
                    <a:pt x="305" y="4112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1"/>
            <p:cNvSpPr/>
            <p:nvPr/>
          </p:nvSpPr>
          <p:spPr>
            <a:xfrm>
              <a:off x="4638463" y="3280573"/>
              <a:ext cx="22376" cy="235575"/>
            </a:xfrm>
            <a:custGeom>
              <a:rect b="b" l="l" r="r" t="t"/>
              <a:pathLst>
                <a:path extrusionOk="0" h="3211" w="305">
                  <a:moveTo>
                    <a:pt x="1" y="1"/>
                  </a:moveTo>
                  <a:lnTo>
                    <a:pt x="1" y="3211"/>
                  </a:lnTo>
                  <a:lnTo>
                    <a:pt x="305" y="3211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1"/>
            <p:cNvSpPr/>
            <p:nvPr/>
          </p:nvSpPr>
          <p:spPr>
            <a:xfrm>
              <a:off x="4688864" y="3459876"/>
              <a:ext cx="34408" cy="22817"/>
            </a:xfrm>
            <a:custGeom>
              <a:rect b="b" l="l" r="r" t="t"/>
              <a:pathLst>
                <a:path extrusionOk="0" h="311" w="469">
                  <a:moveTo>
                    <a:pt x="1" y="1"/>
                  </a:moveTo>
                  <a:lnTo>
                    <a:pt x="1" y="311"/>
                  </a:lnTo>
                  <a:lnTo>
                    <a:pt x="468" y="311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1"/>
            <p:cNvSpPr/>
            <p:nvPr/>
          </p:nvSpPr>
          <p:spPr>
            <a:xfrm>
              <a:off x="4688864" y="3492964"/>
              <a:ext cx="34408" cy="22817"/>
            </a:xfrm>
            <a:custGeom>
              <a:rect b="b" l="l" r="r" t="t"/>
              <a:pathLst>
                <a:path extrusionOk="0" h="311" w="469">
                  <a:moveTo>
                    <a:pt x="1" y="0"/>
                  </a:moveTo>
                  <a:lnTo>
                    <a:pt x="1" y="310"/>
                  </a:lnTo>
                  <a:lnTo>
                    <a:pt x="468" y="310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31"/>
            <p:cNvSpPr/>
            <p:nvPr/>
          </p:nvSpPr>
          <p:spPr>
            <a:xfrm>
              <a:off x="4793409" y="3613575"/>
              <a:ext cx="51722" cy="52163"/>
            </a:xfrm>
            <a:custGeom>
              <a:rect b="b" l="l" r="r" t="t"/>
              <a:pathLst>
                <a:path extrusionOk="0" h="711" w="705">
                  <a:moveTo>
                    <a:pt x="1" y="1"/>
                  </a:moveTo>
                  <a:lnTo>
                    <a:pt x="1" y="710"/>
                  </a:lnTo>
                  <a:lnTo>
                    <a:pt x="705" y="710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1"/>
            <p:cNvSpPr/>
            <p:nvPr/>
          </p:nvSpPr>
          <p:spPr>
            <a:xfrm>
              <a:off x="4860758" y="3613575"/>
              <a:ext cx="215326" cy="20322"/>
            </a:xfrm>
            <a:custGeom>
              <a:rect b="b" l="l" r="r" t="t"/>
              <a:pathLst>
                <a:path extrusionOk="0" h="277" w="2935">
                  <a:moveTo>
                    <a:pt x="1" y="1"/>
                  </a:moveTo>
                  <a:lnTo>
                    <a:pt x="1" y="277"/>
                  </a:lnTo>
                  <a:lnTo>
                    <a:pt x="2935" y="277"/>
                  </a:lnTo>
                  <a:lnTo>
                    <a:pt x="29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1"/>
            <p:cNvSpPr/>
            <p:nvPr/>
          </p:nvSpPr>
          <p:spPr>
            <a:xfrm>
              <a:off x="4860758" y="3645416"/>
              <a:ext cx="135212" cy="20322"/>
            </a:xfrm>
            <a:custGeom>
              <a:rect b="b" l="l" r="r" t="t"/>
              <a:pathLst>
                <a:path extrusionOk="0" h="277" w="1843">
                  <a:moveTo>
                    <a:pt x="1" y="0"/>
                  </a:moveTo>
                  <a:lnTo>
                    <a:pt x="1" y="276"/>
                  </a:lnTo>
                  <a:lnTo>
                    <a:pt x="1842" y="276"/>
                  </a:lnTo>
                  <a:lnTo>
                    <a:pt x="18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31"/>
            <p:cNvSpPr/>
            <p:nvPr/>
          </p:nvSpPr>
          <p:spPr>
            <a:xfrm>
              <a:off x="5135509" y="3138466"/>
              <a:ext cx="52163" cy="52163"/>
            </a:xfrm>
            <a:custGeom>
              <a:rect b="b" l="l" r="r" t="t"/>
              <a:pathLst>
                <a:path extrusionOk="0" h="711" w="711">
                  <a:moveTo>
                    <a:pt x="1" y="0"/>
                  </a:moveTo>
                  <a:lnTo>
                    <a:pt x="1" y="710"/>
                  </a:lnTo>
                  <a:lnTo>
                    <a:pt x="710" y="710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31"/>
            <p:cNvSpPr/>
            <p:nvPr/>
          </p:nvSpPr>
          <p:spPr>
            <a:xfrm>
              <a:off x="5203298" y="3138466"/>
              <a:ext cx="214886" cy="20322"/>
            </a:xfrm>
            <a:custGeom>
              <a:rect b="b" l="l" r="r" t="t"/>
              <a:pathLst>
                <a:path extrusionOk="0" h="277" w="2929">
                  <a:moveTo>
                    <a:pt x="0" y="0"/>
                  </a:moveTo>
                  <a:lnTo>
                    <a:pt x="0" y="276"/>
                  </a:lnTo>
                  <a:lnTo>
                    <a:pt x="2929" y="276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1"/>
            <p:cNvSpPr/>
            <p:nvPr/>
          </p:nvSpPr>
          <p:spPr>
            <a:xfrm>
              <a:off x="5203298" y="3170306"/>
              <a:ext cx="135138" cy="20322"/>
            </a:xfrm>
            <a:custGeom>
              <a:rect b="b" l="l" r="r" t="t"/>
              <a:pathLst>
                <a:path extrusionOk="0" h="277" w="1842">
                  <a:moveTo>
                    <a:pt x="0" y="0"/>
                  </a:moveTo>
                  <a:lnTo>
                    <a:pt x="0" y="276"/>
                  </a:lnTo>
                  <a:lnTo>
                    <a:pt x="1842" y="276"/>
                  </a:lnTo>
                  <a:lnTo>
                    <a:pt x="18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1"/>
            <p:cNvSpPr/>
            <p:nvPr/>
          </p:nvSpPr>
          <p:spPr>
            <a:xfrm>
              <a:off x="5375998" y="3979225"/>
              <a:ext cx="48788" cy="22817"/>
            </a:xfrm>
            <a:custGeom>
              <a:rect b="b" l="l" r="r" t="t"/>
              <a:pathLst>
                <a:path extrusionOk="0" h="311" w="665">
                  <a:moveTo>
                    <a:pt x="0" y="1"/>
                  </a:moveTo>
                  <a:lnTo>
                    <a:pt x="0" y="310"/>
                  </a:lnTo>
                  <a:lnTo>
                    <a:pt x="665" y="310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1"/>
            <p:cNvSpPr/>
            <p:nvPr/>
          </p:nvSpPr>
          <p:spPr>
            <a:xfrm>
              <a:off x="5375998" y="4012313"/>
              <a:ext cx="48788" cy="22743"/>
            </a:xfrm>
            <a:custGeom>
              <a:rect b="b" l="l" r="r" t="t"/>
              <a:pathLst>
                <a:path extrusionOk="0" h="310" w="665">
                  <a:moveTo>
                    <a:pt x="0" y="0"/>
                  </a:moveTo>
                  <a:lnTo>
                    <a:pt x="0" y="310"/>
                  </a:lnTo>
                  <a:lnTo>
                    <a:pt x="665" y="310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1"/>
            <p:cNvSpPr/>
            <p:nvPr/>
          </p:nvSpPr>
          <p:spPr>
            <a:xfrm>
              <a:off x="4490560" y="3968881"/>
              <a:ext cx="25311" cy="45560"/>
            </a:xfrm>
            <a:custGeom>
              <a:rect b="b" l="l" r="r" t="t"/>
              <a:pathLst>
                <a:path extrusionOk="0" h="621" w="345">
                  <a:moveTo>
                    <a:pt x="1" y="1"/>
                  </a:moveTo>
                  <a:lnTo>
                    <a:pt x="1" y="620"/>
                  </a:lnTo>
                  <a:lnTo>
                    <a:pt x="344" y="620"/>
                  </a:lnTo>
                  <a:lnTo>
                    <a:pt x="344" y="1"/>
                  </a:lnTo>
                  <a:close/>
                </a:path>
              </a:pathLst>
            </a:custGeom>
            <a:solidFill>
              <a:srgbClr val="00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1"/>
            <p:cNvSpPr/>
            <p:nvPr/>
          </p:nvSpPr>
          <p:spPr>
            <a:xfrm>
              <a:off x="4534798" y="3945771"/>
              <a:ext cx="25238" cy="68670"/>
            </a:xfrm>
            <a:custGeom>
              <a:rect b="b" l="l" r="r" t="t"/>
              <a:pathLst>
                <a:path extrusionOk="0" h="936" w="344">
                  <a:moveTo>
                    <a:pt x="0" y="0"/>
                  </a:moveTo>
                  <a:lnTo>
                    <a:pt x="0" y="935"/>
                  </a:lnTo>
                  <a:lnTo>
                    <a:pt x="344" y="935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rgbClr val="00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1"/>
            <p:cNvSpPr/>
            <p:nvPr/>
          </p:nvSpPr>
          <p:spPr>
            <a:xfrm>
              <a:off x="4578964" y="3914811"/>
              <a:ext cx="25311" cy="99630"/>
            </a:xfrm>
            <a:custGeom>
              <a:rect b="b" l="l" r="r" t="t"/>
              <a:pathLst>
                <a:path extrusionOk="0" h="1358" w="345">
                  <a:moveTo>
                    <a:pt x="1" y="0"/>
                  </a:moveTo>
                  <a:lnTo>
                    <a:pt x="1" y="1357"/>
                  </a:lnTo>
                  <a:lnTo>
                    <a:pt x="344" y="1357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rgbClr val="00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1"/>
            <p:cNvSpPr/>
            <p:nvPr/>
          </p:nvSpPr>
          <p:spPr>
            <a:xfrm>
              <a:off x="4623203" y="3898231"/>
              <a:ext cx="25238" cy="116210"/>
            </a:xfrm>
            <a:custGeom>
              <a:rect b="b" l="l" r="r" t="t"/>
              <a:pathLst>
                <a:path extrusionOk="0" h="1584" w="344">
                  <a:moveTo>
                    <a:pt x="0" y="1"/>
                  </a:moveTo>
                  <a:lnTo>
                    <a:pt x="0" y="1583"/>
                  </a:lnTo>
                  <a:lnTo>
                    <a:pt x="344" y="1583"/>
                  </a:lnTo>
                  <a:lnTo>
                    <a:pt x="344" y="1"/>
                  </a:lnTo>
                  <a:close/>
                </a:path>
              </a:pathLst>
            </a:custGeom>
            <a:solidFill>
              <a:srgbClr val="00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1"/>
            <p:cNvSpPr/>
            <p:nvPr/>
          </p:nvSpPr>
          <p:spPr>
            <a:xfrm>
              <a:off x="4667442" y="3845775"/>
              <a:ext cx="25238" cy="166979"/>
            </a:xfrm>
            <a:custGeom>
              <a:rect b="b" l="l" r="r" t="t"/>
              <a:pathLst>
                <a:path extrusionOk="0" h="2276" w="344">
                  <a:moveTo>
                    <a:pt x="0" y="1"/>
                  </a:moveTo>
                  <a:lnTo>
                    <a:pt x="0" y="2276"/>
                  </a:lnTo>
                  <a:lnTo>
                    <a:pt x="344" y="2276"/>
                  </a:lnTo>
                  <a:lnTo>
                    <a:pt x="344" y="1"/>
                  </a:lnTo>
                  <a:close/>
                </a:path>
              </a:pathLst>
            </a:custGeom>
            <a:solidFill>
              <a:srgbClr val="00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1"/>
            <p:cNvSpPr/>
            <p:nvPr/>
          </p:nvSpPr>
          <p:spPr>
            <a:xfrm>
              <a:off x="4466202" y="3845408"/>
              <a:ext cx="233521" cy="188034"/>
            </a:xfrm>
            <a:custGeom>
              <a:rect b="b" l="l" r="r" t="t"/>
              <a:pathLst>
                <a:path extrusionOk="0" h="2563" w="3183">
                  <a:moveTo>
                    <a:pt x="0" y="0"/>
                  </a:moveTo>
                  <a:lnTo>
                    <a:pt x="0" y="2562"/>
                  </a:lnTo>
                  <a:lnTo>
                    <a:pt x="3182" y="2562"/>
                  </a:lnTo>
                  <a:lnTo>
                    <a:pt x="3182" y="2523"/>
                  </a:lnTo>
                  <a:lnTo>
                    <a:pt x="51" y="2523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1"/>
            <p:cNvSpPr/>
            <p:nvPr/>
          </p:nvSpPr>
          <p:spPr>
            <a:xfrm>
              <a:off x="4488946" y="3843721"/>
              <a:ext cx="28539" cy="172334"/>
            </a:xfrm>
            <a:custGeom>
              <a:rect b="b" l="l" r="r" t="t"/>
              <a:pathLst>
                <a:path extrusionOk="0" h="2349" w="389">
                  <a:moveTo>
                    <a:pt x="344" y="40"/>
                  </a:moveTo>
                  <a:lnTo>
                    <a:pt x="344" y="2309"/>
                  </a:lnTo>
                  <a:lnTo>
                    <a:pt x="45" y="2309"/>
                  </a:lnTo>
                  <a:lnTo>
                    <a:pt x="45" y="40"/>
                  </a:lnTo>
                  <a:close/>
                  <a:moveTo>
                    <a:pt x="0" y="0"/>
                  </a:moveTo>
                  <a:lnTo>
                    <a:pt x="0" y="2349"/>
                  </a:lnTo>
                  <a:lnTo>
                    <a:pt x="389" y="2349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rgbClr val="00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1"/>
            <p:cNvSpPr/>
            <p:nvPr/>
          </p:nvSpPr>
          <p:spPr>
            <a:xfrm>
              <a:off x="4533111" y="3843721"/>
              <a:ext cx="28612" cy="172334"/>
            </a:xfrm>
            <a:custGeom>
              <a:rect b="b" l="l" r="r" t="t"/>
              <a:pathLst>
                <a:path extrusionOk="0" h="2349" w="390">
                  <a:moveTo>
                    <a:pt x="344" y="40"/>
                  </a:moveTo>
                  <a:lnTo>
                    <a:pt x="344" y="2309"/>
                  </a:lnTo>
                  <a:lnTo>
                    <a:pt x="46" y="2309"/>
                  </a:lnTo>
                  <a:lnTo>
                    <a:pt x="46" y="40"/>
                  </a:lnTo>
                  <a:close/>
                  <a:moveTo>
                    <a:pt x="1" y="0"/>
                  </a:moveTo>
                  <a:lnTo>
                    <a:pt x="1" y="2349"/>
                  </a:lnTo>
                  <a:lnTo>
                    <a:pt x="389" y="2349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rgbClr val="00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1"/>
            <p:cNvSpPr/>
            <p:nvPr/>
          </p:nvSpPr>
          <p:spPr>
            <a:xfrm>
              <a:off x="4577350" y="3843721"/>
              <a:ext cx="28539" cy="172334"/>
            </a:xfrm>
            <a:custGeom>
              <a:rect b="b" l="l" r="r" t="t"/>
              <a:pathLst>
                <a:path extrusionOk="0" h="2349" w="389">
                  <a:moveTo>
                    <a:pt x="344" y="40"/>
                  </a:moveTo>
                  <a:lnTo>
                    <a:pt x="344" y="2309"/>
                  </a:lnTo>
                  <a:lnTo>
                    <a:pt x="45" y="2309"/>
                  </a:lnTo>
                  <a:lnTo>
                    <a:pt x="45" y="40"/>
                  </a:lnTo>
                  <a:close/>
                  <a:moveTo>
                    <a:pt x="0" y="0"/>
                  </a:moveTo>
                  <a:lnTo>
                    <a:pt x="0" y="2349"/>
                  </a:lnTo>
                  <a:lnTo>
                    <a:pt x="389" y="2349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rgbClr val="00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1"/>
            <p:cNvSpPr/>
            <p:nvPr/>
          </p:nvSpPr>
          <p:spPr>
            <a:xfrm>
              <a:off x="4621516" y="3843721"/>
              <a:ext cx="28612" cy="172334"/>
            </a:xfrm>
            <a:custGeom>
              <a:rect b="b" l="l" r="r" t="t"/>
              <a:pathLst>
                <a:path extrusionOk="0" h="2349" w="390">
                  <a:moveTo>
                    <a:pt x="344" y="40"/>
                  </a:moveTo>
                  <a:lnTo>
                    <a:pt x="344" y="2309"/>
                  </a:lnTo>
                  <a:lnTo>
                    <a:pt x="46" y="2309"/>
                  </a:lnTo>
                  <a:lnTo>
                    <a:pt x="46" y="40"/>
                  </a:lnTo>
                  <a:close/>
                  <a:moveTo>
                    <a:pt x="1" y="0"/>
                  </a:moveTo>
                  <a:lnTo>
                    <a:pt x="1" y="2349"/>
                  </a:lnTo>
                  <a:lnTo>
                    <a:pt x="389" y="2349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rgbClr val="00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1"/>
            <p:cNvSpPr/>
            <p:nvPr/>
          </p:nvSpPr>
          <p:spPr>
            <a:xfrm>
              <a:off x="4467010" y="3625607"/>
              <a:ext cx="239317" cy="163237"/>
            </a:xfrm>
            <a:custGeom>
              <a:rect b="b" l="l" r="r" t="t"/>
              <a:pathLst>
                <a:path extrusionOk="0" h="2225" w="3262">
                  <a:moveTo>
                    <a:pt x="1" y="0"/>
                  </a:moveTo>
                  <a:lnTo>
                    <a:pt x="1" y="2224"/>
                  </a:lnTo>
                  <a:lnTo>
                    <a:pt x="3261" y="2224"/>
                  </a:lnTo>
                  <a:lnTo>
                    <a:pt x="3261" y="2191"/>
                  </a:lnTo>
                  <a:lnTo>
                    <a:pt x="35" y="219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F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1"/>
            <p:cNvSpPr/>
            <p:nvPr/>
          </p:nvSpPr>
          <p:spPr>
            <a:xfrm>
              <a:off x="4481903" y="3649304"/>
              <a:ext cx="214519" cy="124280"/>
            </a:xfrm>
            <a:custGeom>
              <a:rect b="b" l="l" r="r" t="t"/>
              <a:pathLst>
                <a:path extrusionOk="0" h="1694" w="2924">
                  <a:moveTo>
                    <a:pt x="264" y="0"/>
                  </a:moveTo>
                  <a:cubicBezTo>
                    <a:pt x="250" y="0"/>
                    <a:pt x="234" y="9"/>
                    <a:pt x="231" y="26"/>
                  </a:cubicBezTo>
                  <a:lnTo>
                    <a:pt x="0" y="1665"/>
                  </a:lnTo>
                  <a:lnTo>
                    <a:pt x="2923" y="1693"/>
                  </a:lnTo>
                  <a:lnTo>
                    <a:pt x="2715" y="116"/>
                  </a:lnTo>
                  <a:cubicBezTo>
                    <a:pt x="2709" y="87"/>
                    <a:pt x="2681" y="72"/>
                    <a:pt x="2653" y="72"/>
                  </a:cubicBezTo>
                  <a:cubicBezTo>
                    <a:pt x="2626" y="72"/>
                    <a:pt x="2599" y="86"/>
                    <a:pt x="2591" y="116"/>
                  </a:cubicBezTo>
                  <a:lnTo>
                    <a:pt x="2292" y="1327"/>
                  </a:lnTo>
                  <a:cubicBezTo>
                    <a:pt x="2281" y="1355"/>
                    <a:pt x="2253" y="1369"/>
                    <a:pt x="2225" y="1369"/>
                  </a:cubicBezTo>
                  <a:cubicBezTo>
                    <a:pt x="2197" y="1369"/>
                    <a:pt x="2169" y="1355"/>
                    <a:pt x="2157" y="1327"/>
                  </a:cubicBezTo>
                  <a:lnTo>
                    <a:pt x="2011" y="972"/>
                  </a:lnTo>
                  <a:cubicBezTo>
                    <a:pt x="2002" y="953"/>
                    <a:pt x="1981" y="943"/>
                    <a:pt x="1960" y="943"/>
                  </a:cubicBezTo>
                  <a:cubicBezTo>
                    <a:pt x="1939" y="943"/>
                    <a:pt x="1918" y="953"/>
                    <a:pt x="1910" y="972"/>
                  </a:cubicBezTo>
                  <a:lnTo>
                    <a:pt x="1842" y="1147"/>
                  </a:lnTo>
                  <a:cubicBezTo>
                    <a:pt x="1817" y="1209"/>
                    <a:pt x="1755" y="1240"/>
                    <a:pt x="1693" y="1240"/>
                  </a:cubicBezTo>
                  <a:cubicBezTo>
                    <a:pt x="1631" y="1240"/>
                    <a:pt x="1569" y="1209"/>
                    <a:pt x="1543" y="1147"/>
                  </a:cubicBezTo>
                  <a:lnTo>
                    <a:pt x="1239" y="404"/>
                  </a:lnTo>
                  <a:cubicBezTo>
                    <a:pt x="1233" y="383"/>
                    <a:pt x="1211" y="371"/>
                    <a:pt x="1189" y="371"/>
                  </a:cubicBezTo>
                  <a:cubicBezTo>
                    <a:pt x="1175" y="371"/>
                    <a:pt x="1160" y="376"/>
                    <a:pt x="1149" y="387"/>
                  </a:cubicBezTo>
                  <a:lnTo>
                    <a:pt x="704" y="803"/>
                  </a:lnTo>
                  <a:cubicBezTo>
                    <a:pt x="674" y="832"/>
                    <a:pt x="634" y="845"/>
                    <a:pt x="595" y="845"/>
                  </a:cubicBezTo>
                  <a:cubicBezTo>
                    <a:pt x="532" y="845"/>
                    <a:pt x="470" y="811"/>
                    <a:pt x="445" y="753"/>
                  </a:cubicBezTo>
                  <a:lnTo>
                    <a:pt x="293" y="21"/>
                  </a:lnTo>
                  <a:cubicBezTo>
                    <a:pt x="291" y="7"/>
                    <a:pt x="278" y="0"/>
                    <a:pt x="264" y="0"/>
                  </a:cubicBezTo>
                  <a:close/>
                </a:path>
              </a:pathLst>
            </a:custGeom>
            <a:solidFill>
              <a:srgbClr val="00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1"/>
            <p:cNvSpPr/>
            <p:nvPr/>
          </p:nvSpPr>
          <p:spPr>
            <a:xfrm>
              <a:off x="4157190" y="3623920"/>
              <a:ext cx="171894" cy="172334"/>
            </a:xfrm>
            <a:custGeom>
              <a:rect b="b" l="l" r="r" t="t"/>
              <a:pathLst>
                <a:path extrusionOk="0" h="2349" w="2343">
                  <a:moveTo>
                    <a:pt x="1171" y="136"/>
                  </a:moveTo>
                  <a:cubicBezTo>
                    <a:pt x="1746" y="136"/>
                    <a:pt x="2208" y="603"/>
                    <a:pt x="2208" y="1178"/>
                  </a:cubicBezTo>
                  <a:cubicBezTo>
                    <a:pt x="2208" y="1746"/>
                    <a:pt x="1746" y="2214"/>
                    <a:pt x="1171" y="2214"/>
                  </a:cubicBezTo>
                  <a:cubicBezTo>
                    <a:pt x="597" y="2214"/>
                    <a:pt x="135" y="1746"/>
                    <a:pt x="135" y="1178"/>
                  </a:cubicBezTo>
                  <a:cubicBezTo>
                    <a:pt x="135" y="603"/>
                    <a:pt x="597" y="136"/>
                    <a:pt x="1171" y="136"/>
                  </a:cubicBezTo>
                  <a:close/>
                  <a:moveTo>
                    <a:pt x="1171" y="1"/>
                  </a:moveTo>
                  <a:cubicBezTo>
                    <a:pt x="524" y="1"/>
                    <a:pt x="0" y="530"/>
                    <a:pt x="0" y="1178"/>
                  </a:cubicBezTo>
                  <a:cubicBezTo>
                    <a:pt x="0" y="1820"/>
                    <a:pt x="524" y="2349"/>
                    <a:pt x="1171" y="2349"/>
                  </a:cubicBezTo>
                  <a:cubicBezTo>
                    <a:pt x="1819" y="2349"/>
                    <a:pt x="2343" y="1820"/>
                    <a:pt x="2343" y="1178"/>
                  </a:cubicBezTo>
                  <a:cubicBezTo>
                    <a:pt x="2343" y="530"/>
                    <a:pt x="1819" y="1"/>
                    <a:pt x="1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1"/>
            <p:cNvSpPr/>
            <p:nvPr/>
          </p:nvSpPr>
          <p:spPr>
            <a:xfrm>
              <a:off x="4228648" y="3667278"/>
              <a:ext cx="28172" cy="28172"/>
            </a:xfrm>
            <a:custGeom>
              <a:rect b="b" l="l" r="r" t="t"/>
              <a:pathLst>
                <a:path extrusionOk="0" h="384" w="384">
                  <a:moveTo>
                    <a:pt x="192" y="1"/>
                  </a:moveTo>
                  <a:cubicBezTo>
                    <a:pt x="85" y="1"/>
                    <a:pt x="0" y="85"/>
                    <a:pt x="0" y="192"/>
                  </a:cubicBezTo>
                  <a:cubicBezTo>
                    <a:pt x="0" y="299"/>
                    <a:pt x="85" y="384"/>
                    <a:pt x="192" y="384"/>
                  </a:cubicBezTo>
                  <a:cubicBezTo>
                    <a:pt x="299" y="384"/>
                    <a:pt x="383" y="299"/>
                    <a:pt x="383" y="192"/>
                  </a:cubicBezTo>
                  <a:cubicBezTo>
                    <a:pt x="383" y="85"/>
                    <a:pt x="299" y="1"/>
                    <a:pt x="1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1"/>
            <p:cNvSpPr/>
            <p:nvPr/>
          </p:nvSpPr>
          <p:spPr>
            <a:xfrm>
              <a:off x="4219110" y="3704474"/>
              <a:ext cx="47614" cy="49668"/>
            </a:xfrm>
            <a:custGeom>
              <a:rect b="b" l="l" r="r" t="t"/>
              <a:pathLst>
                <a:path extrusionOk="0" h="677" w="649">
                  <a:moveTo>
                    <a:pt x="322" y="1"/>
                  </a:moveTo>
                  <a:cubicBezTo>
                    <a:pt x="147" y="1"/>
                    <a:pt x="1" y="147"/>
                    <a:pt x="1" y="322"/>
                  </a:cubicBezTo>
                  <a:lnTo>
                    <a:pt x="1" y="676"/>
                  </a:lnTo>
                  <a:lnTo>
                    <a:pt x="648" y="676"/>
                  </a:lnTo>
                  <a:lnTo>
                    <a:pt x="648" y="322"/>
                  </a:lnTo>
                  <a:cubicBezTo>
                    <a:pt x="648" y="147"/>
                    <a:pt x="502" y="1"/>
                    <a:pt x="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1"/>
            <p:cNvSpPr/>
            <p:nvPr/>
          </p:nvSpPr>
          <p:spPr>
            <a:xfrm>
              <a:off x="5150402" y="3252474"/>
              <a:ext cx="228092" cy="228165"/>
            </a:xfrm>
            <a:custGeom>
              <a:rect b="b" l="l" r="r" t="t"/>
              <a:pathLst>
                <a:path extrusionOk="0" h="3110" w="3109">
                  <a:moveTo>
                    <a:pt x="1555" y="1"/>
                  </a:moveTo>
                  <a:cubicBezTo>
                    <a:pt x="693" y="1"/>
                    <a:pt x="0" y="699"/>
                    <a:pt x="0" y="1555"/>
                  </a:cubicBezTo>
                  <a:cubicBezTo>
                    <a:pt x="0" y="2417"/>
                    <a:pt x="693" y="3109"/>
                    <a:pt x="1555" y="3109"/>
                  </a:cubicBezTo>
                  <a:cubicBezTo>
                    <a:pt x="2411" y="3109"/>
                    <a:pt x="3109" y="2417"/>
                    <a:pt x="3109" y="1555"/>
                  </a:cubicBezTo>
                  <a:cubicBezTo>
                    <a:pt x="3109" y="699"/>
                    <a:pt x="2411" y="1"/>
                    <a:pt x="15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1"/>
            <p:cNvSpPr/>
            <p:nvPr/>
          </p:nvSpPr>
          <p:spPr>
            <a:xfrm>
              <a:off x="5150402" y="3252474"/>
              <a:ext cx="195078" cy="228165"/>
            </a:xfrm>
            <a:custGeom>
              <a:rect b="b" l="l" r="r" t="t"/>
              <a:pathLst>
                <a:path extrusionOk="0" h="3110" w="2659">
                  <a:moveTo>
                    <a:pt x="1555" y="1"/>
                  </a:moveTo>
                  <a:cubicBezTo>
                    <a:pt x="699" y="1"/>
                    <a:pt x="0" y="705"/>
                    <a:pt x="0" y="1555"/>
                  </a:cubicBezTo>
                  <a:cubicBezTo>
                    <a:pt x="0" y="2411"/>
                    <a:pt x="699" y="3109"/>
                    <a:pt x="1555" y="3109"/>
                  </a:cubicBezTo>
                  <a:cubicBezTo>
                    <a:pt x="1971" y="3109"/>
                    <a:pt x="2366" y="2946"/>
                    <a:pt x="2658" y="2648"/>
                  </a:cubicBezTo>
                  <a:lnTo>
                    <a:pt x="1555" y="1555"/>
                  </a:lnTo>
                  <a:lnTo>
                    <a:pt x="15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1"/>
            <p:cNvSpPr/>
            <p:nvPr/>
          </p:nvSpPr>
          <p:spPr>
            <a:xfrm>
              <a:off x="5150402" y="3252474"/>
              <a:ext cx="114083" cy="183119"/>
            </a:xfrm>
            <a:custGeom>
              <a:rect b="b" l="l" r="r" t="t"/>
              <a:pathLst>
                <a:path extrusionOk="0" h="2496" w="1555">
                  <a:moveTo>
                    <a:pt x="1555" y="1"/>
                  </a:moveTo>
                  <a:cubicBezTo>
                    <a:pt x="699" y="1"/>
                    <a:pt x="0" y="705"/>
                    <a:pt x="0" y="1555"/>
                  </a:cubicBezTo>
                  <a:cubicBezTo>
                    <a:pt x="0" y="1893"/>
                    <a:pt x="107" y="2225"/>
                    <a:pt x="316" y="2496"/>
                  </a:cubicBezTo>
                  <a:lnTo>
                    <a:pt x="1555" y="1555"/>
                  </a:lnTo>
                  <a:lnTo>
                    <a:pt x="15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1"/>
            <p:cNvSpPr/>
            <p:nvPr/>
          </p:nvSpPr>
          <p:spPr>
            <a:xfrm>
              <a:off x="5187157" y="3252474"/>
              <a:ext cx="77327" cy="114156"/>
            </a:xfrm>
            <a:custGeom>
              <a:rect b="b" l="l" r="r" t="t"/>
              <a:pathLst>
                <a:path extrusionOk="0" h="1556" w="1054">
                  <a:moveTo>
                    <a:pt x="1054" y="1"/>
                  </a:moveTo>
                  <a:cubicBezTo>
                    <a:pt x="862" y="1"/>
                    <a:pt x="665" y="35"/>
                    <a:pt x="490" y="108"/>
                  </a:cubicBezTo>
                  <a:cubicBezTo>
                    <a:pt x="310" y="175"/>
                    <a:pt x="141" y="277"/>
                    <a:pt x="0" y="412"/>
                  </a:cubicBezTo>
                  <a:lnTo>
                    <a:pt x="1054" y="1555"/>
                  </a:lnTo>
                  <a:lnTo>
                    <a:pt x="1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1"/>
            <p:cNvSpPr/>
            <p:nvPr/>
          </p:nvSpPr>
          <p:spPr>
            <a:xfrm>
              <a:off x="4811604" y="3715699"/>
              <a:ext cx="538793" cy="318551"/>
            </a:xfrm>
            <a:custGeom>
              <a:rect b="b" l="l" r="r" t="t"/>
              <a:pathLst>
                <a:path extrusionOk="0" h="4342" w="7344">
                  <a:moveTo>
                    <a:pt x="213" y="1"/>
                  </a:moveTo>
                  <a:cubicBezTo>
                    <a:pt x="142" y="1"/>
                    <a:pt x="71" y="4"/>
                    <a:pt x="0" y="11"/>
                  </a:cubicBezTo>
                  <a:lnTo>
                    <a:pt x="0" y="4342"/>
                  </a:lnTo>
                  <a:lnTo>
                    <a:pt x="7344" y="4342"/>
                  </a:lnTo>
                  <a:lnTo>
                    <a:pt x="7344" y="1053"/>
                  </a:lnTo>
                  <a:cubicBezTo>
                    <a:pt x="7203" y="1357"/>
                    <a:pt x="6995" y="1638"/>
                    <a:pt x="6736" y="1864"/>
                  </a:cubicBezTo>
                  <a:cubicBezTo>
                    <a:pt x="6170" y="2352"/>
                    <a:pt x="5375" y="2596"/>
                    <a:pt x="4592" y="2596"/>
                  </a:cubicBezTo>
                  <a:cubicBezTo>
                    <a:pt x="4526" y="2596"/>
                    <a:pt x="4459" y="2594"/>
                    <a:pt x="4393" y="2590"/>
                  </a:cubicBezTo>
                  <a:cubicBezTo>
                    <a:pt x="3892" y="2562"/>
                    <a:pt x="3379" y="2427"/>
                    <a:pt x="2991" y="2140"/>
                  </a:cubicBezTo>
                  <a:cubicBezTo>
                    <a:pt x="2394" y="1695"/>
                    <a:pt x="2157" y="957"/>
                    <a:pt x="1594" y="484"/>
                  </a:cubicBezTo>
                  <a:cubicBezTo>
                    <a:pt x="1224" y="173"/>
                    <a:pt x="715" y="1"/>
                    <a:pt x="2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1"/>
            <p:cNvSpPr/>
            <p:nvPr/>
          </p:nvSpPr>
          <p:spPr>
            <a:xfrm>
              <a:off x="4812044" y="3700586"/>
              <a:ext cx="542534" cy="334104"/>
            </a:xfrm>
            <a:custGeom>
              <a:rect b="b" l="l" r="r" t="t"/>
              <a:pathLst>
                <a:path extrusionOk="0" h="4554" w="7395">
                  <a:moveTo>
                    <a:pt x="4408" y="1"/>
                  </a:moveTo>
                  <a:cubicBezTo>
                    <a:pt x="4216" y="1"/>
                    <a:pt x="4023" y="43"/>
                    <a:pt x="3852" y="127"/>
                  </a:cubicBezTo>
                  <a:cubicBezTo>
                    <a:pt x="3435" y="335"/>
                    <a:pt x="3261" y="808"/>
                    <a:pt x="3154" y="1242"/>
                  </a:cubicBezTo>
                  <a:cubicBezTo>
                    <a:pt x="2951" y="2070"/>
                    <a:pt x="2883" y="3787"/>
                    <a:pt x="1712" y="3945"/>
                  </a:cubicBezTo>
                  <a:cubicBezTo>
                    <a:pt x="1673" y="3950"/>
                    <a:pt x="1634" y="3953"/>
                    <a:pt x="1596" y="3953"/>
                  </a:cubicBezTo>
                  <a:cubicBezTo>
                    <a:pt x="742" y="3953"/>
                    <a:pt x="167" y="2716"/>
                    <a:pt x="0" y="1794"/>
                  </a:cubicBezTo>
                  <a:lnTo>
                    <a:pt x="0" y="4553"/>
                  </a:lnTo>
                  <a:lnTo>
                    <a:pt x="7394" y="4553"/>
                  </a:lnTo>
                  <a:cubicBezTo>
                    <a:pt x="6899" y="4553"/>
                    <a:pt x="6482" y="3917"/>
                    <a:pt x="6274" y="3562"/>
                  </a:cubicBezTo>
                  <a:cubicBezTo>
                    <a:pt x="6195" y="3421"/>
                    <a:pt x="6133" y="3281"/>
                    <a:pt x="6088" y="3128"/>
                  </a:cubicBezTo>
                  <a:cubicBezTo>
                    <a:pt x="5784" y="2194"/>
                    <a:pt x="5975" y="1090"/>
                    <a:pt x="5232" y="324"/>
                  </a:cubicBezTo>
                  <a:cubicBezTo>
                    <a:pt x="5024" y="109"/>
                    <a:pt x="4717" y="1"/>
                    <a:pt x="44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9" name="Google Shape;1119;p31"/>
          <p:cNvSpPr/>
          <p:nvPr/>
        </p:nvSpPr>
        <p:spPr>
          <a:xfrm>
            <a:off x="4145500" y="3114633"/>
            <a:ext cx="421200" cy="408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120" name="Google Shape;1120;p31"/>
          <p:cNvGrpSpPr/>
          <p:nvPr/>
        </p:nvGrpSpPr>
        <p:grpSpPr>
          <a:xfrm>
            <a:off x="513266" y="3692162"/>
            <a:ext cx="3343594" cy="606495"/>
            <a:chOff x="2700085" y="3959947"/>
            <a:chExt cx="1662322" cy="570067"/>
          </a:xfrm>
        </p:grpSpPr>
        <p:sp>
          <p:nvSpPr>
            <p:cNvPr id="998" name="Google Shape;998;p31"/>
            <p:cNvSpPr txBox="1"/>
            <p:nvPr/>
          </p:nvSpPr>
          <p:spPr>
            <a:xfrm>
              <a:off x="2700085" y="3959947"/>
              <a:ext cx="1500900" cy="16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3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Standard Scaling</a:t>
              </a:r>
              <a:endParaRPr b="1" sz="13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21" name="Google Shape;1121;p31"/>
            <p:cNvSpPr txBox="1"/>
            <p:nvPr/>
          </p:nvSpPr>
          <p:spPr>
            <a:xfrm>
              <a:off x="2700107" y="4114814"/>
              <a:ext cx="1662300" cy="41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775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rgbClr val="112C5C"/>
                  </a:solidFill>
                  <a:latin typeface="Roboto"/>
                  <a:ea typeface="Roboto"/>
                  <a:cs typeface="Roboto"/>
                  <a:sym typeface="Roboto"/>
                </a:rPr>
                <a:t>Sayısal verileri incelediğimiz ölçeğin normale yaklaştırılarak küçültülmesi işlemidir.</a:t>
              </a:r>
              <a:endParaRPr sz="1000">
                <a:solidFill>
                  <a:srgbClr val="112C5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22" name="Google Shape;1122;p31"/>
          <p:cNvGrpSpPr/>
          <p:nvPr/>
        </p:nvGrpSpPr>
        <p:grpSpPr>
          <a:xfrm>
            <a:off x="5588675" y="3810119"/>
            <a:ext cx="3059050" cy="760878"/>
            <a:chOff x="2700085" y="3959947"/>
            <a:chExt cx="1730428" cy="669964"/>
          </a:xfrm>
        </p:grpSpPr>
        <p:sp>
          <p:nvSpPr>
            <p:cNvPr id="994" name="Google Shape;994;p31"/>
            <p:cNvSpPr txBox="1"/>
            <p:nvPr/>
          </p:nvSpPr>
          <p:spPr>
            <a:xfrm>
              <a:off x="2700085" y="3959947"/>
              <a:ext cx="1500900" cy="16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3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SMOTE</a:t>
              </a:r>
              <a:endParaRPr b="1" sz="13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23" name="Google Shape;1123;p31"/>
            <p:cNvSpPr txBox="1"/>
            <p:nvPr/>
          </p:nvSpPr>
          <p:spPr>
            <a:xfrm>
              <a:off x="2700113" y="4114811"/>
              <a:ext cx="1730400" cy="5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rgbClr val="112C5C"/>
                  </a:solidFill>
                  <a:latin typeface="Roboto"/>
                  <a:ea typeface="Roboto"/>
                  <a:cs typeface="Roboto"/>
                  <a:sym typeface="Roboto"/>
                </a:rPr>
                <a:t>Dengesiz veri setlerinde sentetik veriler üreterek veri setindeki dengeyi sağlama işlemidir.</a:t>
              </a:r>
              <a:endParaRPr sz="1000">
                <a:solidFill>
                  <a:srgbClr val="112C5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24" name="Google Shape;1124;p31"/>
          <p:cNvGrpSpPr/>
          <p:nvPr/>
        </p:nvGrpSpPr>
        <p:grpSpPr>
          <a:xfrm>
            <a:off x="5507798" y="1400480"/>
            <a:ext cx="2838736" cy="693985"/>
            <a:chOff x="2700085" y="3959947"/>
            <a:chExt cx="1662316" cy="748555"/>
          </a:xfrm>
        </p:grpSpPr>
        <p:sp>
          <p:nvSpPr>
            <p:cNvPr id="1125" name="Google Shape;1125;p31"/>
            <p:cNvSpPr txBox="1"/>
            <p:nvPr/>
          </p:nvSpPr>
          <p:spPr>
            <a:xfrm>
              <a:off x="2700085" y="3959947"/>
              <a:ext cx="1500900" cy="16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Feature Target Ayrımı</a:t>
              </a:r>
              <a:endParaRPr b="1" sz="13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02" name="Google Shape;1002;p31"/>
            <p:cNvSpPr txBox="1"/>
            <p:nvPr/>
          </p:nvSpPr>
          <p:spPr>
            <a:xfrm>
              <a:off x="2700101" y="4114802"/>
              <a:ext cx="1662300" cy="59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rgbClr val="112C5C"/>
                  </a:solidFill>
                  <a:latin typeface="Roboto"/>
                  <a:ea typeface="Roboto"/>
                  <a:cs typeface="Roboto"/>
                  <a:sym typeface="Roboto"/>
                </a:rPr>
                <a:t>Bağımlı ve bağımsız değişkenleri birbirinden ayıran işlemdir.</a:t>
              </a:r>
              <a:endParaRPr sz="1000">
                <a:solidFill>
                  <a:srgbClr val="112C5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26" name="Google Shape;1126;p31"/>
          <p:cNvGrpSpPr/>
          <p:nvPr/>
        </p:nvGrpSpPr>
        <p:grpSpPr>
          <a:xfrm>
            <a:off x="3816499" y="2389285"/>
            <a:ext cx="175919" cy="170588"/>
            <a:chOff x="5693687" y="3522339"/>
            <a:chExt cx="412375" cy="354063"/>
          </a:xfrm>
        </p:grpSpPr>
        <p:sp>
          <p:nvSpPr>
            <p:cNvPr id="1127" name="Google Shape;1127;p31"/>
            <p:cNvSpPr/>
            <p:nvPr/>
          </p:nvSpPr>
          <p:spPr>
            <a:xfrm>
              <a:off x="5693687" y="3522339"/>
              <a:ext cx="400731" cy="354063"/>
            </a:xfrm>
            <a:custGeom>
              <a:rect b="b" l="l" r="r" t="t"/>
              <a:pathLst>
                <a:path extrusionOk="0" h="3801" w="4302">
                  <a:moveTo>
                    <a:pt x="1" y="1"/>
                  </a:moveTo>
                  <a:lnTo>
                    <a:pt x="1" y="3800"/>
                  </a:lnTo>
                  <a:lnTo>
                    <a:pt x="4301" y="3800"/>
                  </a:lnTo>
                  <a:lnTo>
                    <a:pt x="4301" y="3568"/>
                  </a:lnTo>
                  <a:lnTo>
                    <a:pt x="233" y="3568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31"/>
            <p:cNvSpPr/>
            <p:nvPr/>
          </p:nvSpPr>
          <p:spPr>
            <a:xfrm>
              <a:off x="5735325" y="3532306"/>
              <a:ext cx="370737" cy="187418"/>
            </a:xfrm>
            <a:custGeom>
              <a:rect b="b" l="l" r="r" t="t"/>
              <a:pathLst>
                <a:path extrusionOk="0" h="2012" w="3980">
                  <a:moveTo>
                    <a:pt x="3980" y="1"/>
                  </a:moveTo>
                  <a:lnTo>
                    <a:pt x="2798" y="872"/>
                  </a:lnTo>
                  <a:lnTo>
                    <a:pt x="3329" y="836"/>
                  </a:lnTo>
                  <a:lnTo>
                    <a:pt x="2810" y="1677"/>
                  </a:lnTo>
                  <a:lnTo>
                    <a:pt x="1122" y="502"/>
                  </a:lnTo>
                  <a:lnTo>
                    <a:pt x="13" y="1659"/>
                  </a:lnTo>
                  <a:lnTo>
                    <a:pt x="1" y="1999"/>
                  </a:lnTo>
                  <a:lnTo>
                    <a:pt x="1152" y="806"/>
                  </a:lnTo>
                  <a:lnTo>
                    <a:pt x="2882" y="2011"/>
                  </a:lnTo>
                  <a:lnTo>
                    <a:pt x="3538" y="943"/>
                  </a:lnTo>
                  <a:lnTo>
                    <a:pt x="3753" y="1361"/>
                  </a:lnTo>
                  <a:lnTo>
                    <a:pt x="39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31"/>
            <p:cNvSpPr/>
            <p:nvPr/>
          </p:nvSpPr>
          <p:spPr>
            <a:xfrm>
              <a:off x="5735325" y="3729598"/>
              <a:ext cx="41824" cy="111221"/>
            </a:xfrm>
            <a:custGeom>
              <a:rect b="b" l="l" r="r" t="t"/>
              <a:pathLst>
                <a:path extrusionOk="0" h="1194" w="449">
                  <a:moveTo>
                    <a:pt x="1" y="0"/>
                  </a:moveTo>
                  <a:lnTo>
                    <a:pt x="1" y="1193"/>
                  </a:lnTo>
                  <a:lnTo>
                    <a:pt x="448" y="1193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1"/>
            <p:cNvSpPr/>
            <p:nvPr/>
          </p:nvSpPr>
          <p:spPr>
            <a:xfrm>
              <a:off x="5792053" y="3674546"/>
              <a:ext cx="41172" cy="166273"/>
            </a:xfrm>
            <a:custGeom>
              <a:rect b="b" l="l" r="r" t="t"/>
              <a:pathLst>
                <a:path extrusionOk="0" h="1785" w="442">
                  <a:moveTo>
                    <a:pt x="0" y="1"/>
                  </a:moveTo>
                  <a:lnTo>
                    <a:pt x="0" y="1784"/>
                  </a:lnTo>
                  <a:lnTo>
                    <a:pt x="442" y="1784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1"/>
            <p:cNvSpPr/>
            <p:nvPr/>
          </p:nvSpPr>
          <p:spPr>
            <a:xfrm>
              <a:off x="5848130" y="3649582"/>
              <a:ext cx="41824" cy="191237"/>
            </a:xfrm>
            <a:custGeom>
              <a:rect b="b" l="l" r="r" t="t"/>
              <a:pathLst>
                <a:path extrusionOk="0" h="2053" w="449">
                  <a:moveTo>
                    <a:pt x="1" y="1"/>
                  </a:moveTo>
                  <a:lnTo>
                    <a:pt x="1" y="2052"/>
                  </a:lnTo>
                  <a:lnTo>
                    <a:pt x="448" y="2052"/>
                  </a:lnTo>
                  <a:lnTo>
                    <a:pt x="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31"/>
            <p:cNvSpPr/>
            <p:nvPr/>
          </p:nvSpPr>
          <p:spPr>
            <a:xfrm>
              <a:off x="5904858" y="3699045"/>
              <a:ext cx="41731" cy="141774"/>
            </a:xfrm>
            <a:custGeom>
              <a:rect b="b" l="l" r="r" t="t"/>
              <a:pathLst>
                <a:path extrusionOk="0" h="1522" w="448">
                  <a:moveTo>
                    <a:pt x="0" y="0"/>
                  </a:moveTo>
                  <a:lnTo>
                    <a:pt x="0" y="1521"/>
                  </a:lnTo>
                  <a:lnTo>
                    <a:pt x="448" y="1521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1"/>
            <p:cNvSpPr/>
            <p:nvPr/>
          </p:nvSpPr>
          <p:spPr>
            <a:xfrm>
              <a:off x="5960934" y="3729598"/>
              <a:ext cx="41824" cy="111221"/>
            </a:xfrm>
            <a:custGeom>
              <a:rect b="b" l="l" r="r" t="t"/>
              <a:pathLst>
                <a:path extrusionOk="0" h="1194" w="449">
                  <a:moveTo>
                    <a:pt x="1" y="0"/>
                  </a:moveTo>
                  <a:lnTo>
                    <a:pt x="1" y="1193"/>
                  </a:lnTo>
                  <a:lnTo>
                    <a:pt x="448" y="1193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1"/>
            <p:cNvSpPr/>
            <p:nvPr/>
          </p:nvSpPr>
          <p:spPr>
            <a:xfrm>
              <a:off x="6018781" y="3712924"/>
              <a:ext cx="41731" cy="127895"/>
            </a:xfrm>
            <a:custGeom>
              <a:rect b="b" l="l" r="r" t="t"/>
              <a:pathLst>
                <a:path extrusionOk="0" h="1373" w="448">
                  <a:moveTo>
                    <a:pt x="0" y="1"/>
                  </a:moveTo>
                  <a:lnTo>
                    <a:pt x="0" y="1372"/>
                  </a:lnTo>
                  <a:lnTo>
                    <a:pt x="447" y="1372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5" name="Google Shape;1135;p31"/>
          <p:cNvGrpSpPr/>
          <p:nvPr/>
        </p:nvGrpSpPr>
        <p:grpSpPr>
          <a:xfrm>
            <a:off x="3221892" y="2972534"/>
            <a:ext cx="156011" cy="226463"/>
            <a:chOff x="3278398" y="3497468"/>
            <a:chExt cx="365707" cy="470036"/>
          </a:xfrm>
        </p:grpSpPr>
        <p:sp>
          <p:nvSpPr>
            <p:cNvPr id="1136" name="Google Shape;1136;p31"/>
            <p:cNvSpPr/>
            <p:nvPr/>
          </p:nvSpPr>
          <p:spPr>
            <a:xfrm>
              <a:off x="3413461" y="3680694"/>
              <a:ext cx="68931" cy="142892"/>
            </a:xfrm>
            <a:custGeom>
              <a:rect b="b" l="l" r="r" t="t"/>
              <a:pathLst>
                <a:path extrusionOk="0" h="1534" w="740">
                  <a:moveTo>
                    <a:pt x="0" y="1"/>
                  </a:moveTo>
                  <a:lnTo>
                    <a:pt x="0" y="1534"/>
                  </a:lnTo>
                  <a:lnTo>
                    <a:pt x="740" y="1534"/>
                  </a:lnTo>
                  <a:lnTo>
                    <a:pt x="7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31"/>
            <p:cNvSpPr/>
            <p:nvPr/>
          </p:nvSpPr>
          <p:spPr>
            <a:xfrm>
              <a:off x="3494229" y="3641292"/>
              <a:ext cx="69024" cy="182295"/>
            </a:xfrm>
            <a:custGeom>
              <a:rect b="b" l="l" r="r" t="t"/>
              <a:pathLst>
                <a:path extrusionOk="0" h="1957" w="741">
                  <a:moveTo>
                    <a:pt x="1" y="0"/>
                  </a:moveTo>
                  <a:lnTo>
                    <a:pt x="1" y="1957"/>
                  </a:lnTo>
                  <a:lnTo>
                    <a:pt x="740" y="1957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31"/>
            <p:cNvSpPr/>
            <p:nvPr/>
          </p:nvSpPr>
          <p:spPr>
            <a:xfrm>
              <a:off x="3575081" y="3595648"/>
              <a:ext cx="69024" cy="227938"/>
            </a:xfrm>
            <a:custGeom>
              <a:rect b="b" l="l" r="r" t="t"/>
              <a:pathLst>
                <a:path extrusionOk="0" h="2447" w="741">
                  <a:moveTo>
                    <a:pt x="1" y="1"/>
                  </a:moveTo>
                  <a:lnTo>
                    <a:pt x="1" y="2447"/>
                  </a:lnTo>
                  <a:lnTo>
                    <a:pt x="740" y="2447"/>
                  </a:lnTo>
                  <a:lnTo>
                    <a:pt x="7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39" name="Google Shape;1139;p31"/>
            <p:cNvGrpSpPr/>
            <p:nvPr/>
          </p:nvGrpSpPr>
          <p:grpSpPr>
            <a:xfrm>
              <a:off x="3278398" y="3497468"/>
              <a:ext cx="314568" cy="470036"/>
              <a:chOff x="3278398" y="3497468"/>
              <a:chExt cx="314568" cy="470036"/>
            </a:xfrm>
          </p:grpSpPr>
          <p:sp>
            <p:nvSpPr>
              <p:cNvPr id="1140" name="Google Shape;1140;p31"/>
              <p:cNvSpPr/>
              <p:nvPr/>
            </p:nvSpPr>
            <p:spPr>
              <a:xfrm>
                <a:off x="3352825" y="3552240"/>
                <a:ext cx="124076" cy="66043"/>
              </a:xfrm>
              <a:custGeom>
                <a:rect b="b" l="l" r="r" t="t"/>
                <a:pathLst>
                  <a:path extrusionOk="0" h="709" w="1332">
                    <a:moveTo>
                      <a:pt x="876" y="0"/>
                    </a:moveTo>
                    <a:cubicBezTo>
                      <a:pt x="517" y="0"/>
                      <a:pt x="175" y="212"/>
                      <a:pt x="25" y="562"/>
                    </a:cubicBezTo>
                    <a:cubicBezTo>
                      <a:pt x="1" y="616"/>
                      <a:pt x="25" y="676"/>
                      <a:pt x="78" y="700"/>
                    </a:cubicBezTo>
                    <a:cubicBezTo>
                      <a:pt x="93" y="706"/>
                      <a:pt x="107" y="709"/>
                      <a:pt x="121" y="709"/>
                    </a:cubicBezTo>
                    <a:cubicBezTo>
                      <a:pt x="161" y="709"/>
                      <a:pt x="198" y="685"/>
                      <a:pt x="216" y="646"/>
                    </a:cubicBezTo>
                    <a:cubicBezTo>
                      <a:pt x="336" y="374"/>
                      <a:pt x="603" y="212"/>
                      <a:pt x="881" y="212"/>
                    </a:cubicBezTo>
                    <a:cubicBezTo>
                      <a:pt x="976" y="212"/>
                      <a:pt x="1072" y="231"/>
                      <a:pt x="1164" y="270"/>
                    </a:cubicBezTo>
                    <a:cubicBezTo>
                      <a:pt x="1178" y="276"/>
                      <a:pt x="1193" y="279"/>
                      <a:pt x="1208" y="279"/>
                    </a:cubicBezTo>
                    <a:cubicBezTo>
                      <a:pt x="1249" y="279"/>
                      <a:pt x="1290" y="256"/>
                      <a:pt x="1307" y="216"/>
                    </a:cubicBezTo>
                    <a:cubicBezTo>
                      <a:pt x="1331" y="163"/>
                      <a:pt x="1301" y="103"/>
                      <a:pt x="1248" y="79"/>
                    </a:cubicBezTo>
                    <a:cubicBezTo>
                      <a:pt x="1127" y="26"/>
                      <a:pt x="1000" y="0"/>
                      <a:pt x="8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31"/>
              <p:cNvSpPr/>
              <p:nvPr/>
            </p:nvSpPr>
            <p:spPr>
              <a:xfrm>
                <a:off x="3280633" y="3497468"/>
                <a:ext cx="312332" cy="274606"/>
              </a:xfrm>
              <a:custGeom>
                <a:rect b="b" l="l" r="r" t="t"/>
                <a:pathLst>
                  <a:path extrusionOk="0" h="2948" w="3353">
                    <a:moveTo>
                      <a:pt x="1679" y="212"/>
                    </a:moveTo>
                    <a:cubicBezTo>
                      <a:pt x="1845" y="212"/>
                      <a:pt x="2015" y="245"/>
                      <a:pt x="2178" y="315"/>
                    </a:cubicBezTo>
                    <a:cubicBezTo>
                      <a:pt x="2816" y="596"/>
                      <a:pt x="3108" y="1335"/>
                      <a:pt x="2834" y="1979"/>
                    </a:cubicBezTo>
                    <a:cubicBezTo>
                      <a:pt x="2626" y="2453"/>
                      <a:pt x="2162" y="2736"/>
                      <a:pt x="1675" y="2736"/>
                    </a:cubicBezTo>
                    <a:cubicBezTo>
                      <a:pt x="1506" y="2736"/>
                      <a:pt x="1334" y="2702"/>
                      <a:pt x="1170" y="2630"/>
                    </a:cubicBezTo>
                    <a:cubicBezTo>
                      <a:pt x="531" y="2355"/>
                      <a:pt x="239" y="1610"/>
                      <a:pt x="519" y="971"/>
                    </a:cubicBezTo>
                    <a:cubicBezTo>
                      <a:pt x="724" y="496"/>
                      <a:pt x="1190" y="212"/>
                      <a:pt x="1679" y="212"/>
                    </a:cubicBezTo>
                    <a:close/>
                    <a:moveTo>
                      <a:pt x="1673" y="0"/>
                    </a:moveTo>
                    <a:cubicBezTo>
                      <a:pt x="1104" y="0"/>
                      <a:pt x="562" y="334"/>
                      <a:pt x="323" y="888"/>
                    </a:cubicBezTo>
                    <a:cubicBezTo>
                      <a:pt x="0" y="1634"/>
                      <a:pt x="340" y="2504"/>
                      <a:pt x="1086" y="2826"/>
                    </a:cubicBezTo>
                    <a:cubicBezTo>
                      <a:pt x="1277" y="2909"/>
                      <a:pt x="1476" y="2948"/>
                      <a:pt x="1672" y="2948"/>
                    </a:cubicBezTo>
                    <a:cubicBezTo>
                      <a:pt x="2241" y="2948"/>
                      <a:pt x="2785" y="2618"/>
                      <a:pt x="3025" y="2063"/>
                    </a:cubicBezTo>
                    <a:cubicBezTo>
                      <a:pt x="3353" y="1317"/>
                      <a:pt x="3007" y="447"/>
                      <a:pt x="2261" y="124"/>
                    </a:cubicBezTo>
                    <a:cubicBezTo>
                      <a:pt x="2070" y="40"/>
                      <a:pt x="1870" y="0"/>
                      <a:pt x="16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31"/>
              <p:cNvSpPr/>
              <p:nvPr/>
            </p:nvSpPr>
            <p:spPr>
              <a:xfrm>
                <a:off x="3278398" y="3837839"/>
                <a:ext cx="84021" cy="129665"/>
              </a:xfrm>
              <a:custGeom>
                <a:rect b="b" l="l" r="r" t="t"/>
                <a:pathLst>
                  <a:path extrusionOk="0" h="1392" w="902">
                    <a:moveTo>
                      <a:pt x="660" y="1"/>
                    </a:moveTo>
                    <a:cubicBezTo>
                      <a:pt x="578" y="1"/>
                      <a:pt x="501" y="48"/>
                      <a:pt x="466" y="127"/>
                    </a:cubicBezTo>
                    <a:lnTo>
                      <a:pt x="48" y="1093"/>
                    </a:lnTo>
                    <a:cubicBezTo>
                      <a:pt x="1" y="1201"/>
                      <a:pt x="48" y="1326"/>
                      <a:pt x="156" y="1373"/>
                    </a:cubicBezTo>
                    <a:cubicBezTo>
                      <a:pt x="184" y="1386"/>
                      <a:pt x="213" y="1392"/>
                      <a:pt x="242" y="1392"/>
                    </a:cubicBezTo>
                    <a:cubicBezTo>
                      <a:pt x="324" y="1392"/>
                      <a:pt x="401" y="1345"/>
                      <a:pt x="436" y="1266"/>
                    </a:cubicBezTo>
                    <a:lnTo>
                      <a:pt x="854" y="300"/>
                    </a:lnTo>
                    <a:cubicBezTo>
                      <a:pt x="901" y="192"/>
                      <a:pt x="854" y="67"/>
                      <a:pt x="746" y="19"/>
                    </a:cubicBezTo>
                    <a:cubicBezTo>
                      <a:pt x="718" y="7"/>
                      <a:pt x="688" y="1"/>
                      <a:pt x="6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31"/>
              <p:cNvSpPr/>
              <p:nvPr/>
            </p:nvSpPr>
            <p:spPr>
              <a:xfrm>
                <a:off x="3337828" y="3747949"/>
                <a:ext cx="57380" cy="97901"/>
              </a:xfrm>
              <a:custGeom>
                <a:rect b="b" l="l" r="r" t="t"/>
                <a:pathLst>
                  <a:path extrusionOk="0" h="1051" w="616">
                    <a:moveTo>
                      <a:pt x="418" y="0"/>
                    </a:moveTo>
                    <a:lnTo>
                      <a:pt x="1" y="967"/>
                    </a:lnTo>
                    <a:lnTo>
                      <a:pt x="192" y="1050"/>
                    </a:lnTo>
                    <a:lnTo>
                      <a:pt x="615" y="84"/>
                    </a:lnTo>
                    <a:lnTo>
                      <a:pt x="4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44" name="Google Shape;1144;p31"/>
          <p:cNvGrpSpPr/>
          <p:nvPr/>
        </p:nvGrpSpPr>
        <p:grpSpPr>
          <a:xfrm>
            <a:off x="5297385" y="2990895"/>
            <a:ext cx="146990" cy="189572"/>
            <a:chOff x="4507420" y="1406524"/>
            <a:chExt cx="344562" cy="393466"/>
          </a:xfrm>
        </p:grpSpPr>
        <p:sp>
          <p:nvSpPr>
            <p:cNvPr id="1145" name="Google Shape;1145;p31"/>
            <p:cNvSpPr/>
            <p:nvPr/>
          </p:nvSpPr>
          <p:spPr>
            <a:xfrm>
              <a:off x="4507420" y="1485982"/>
              <a:ext cx="236787" cy="314009"/>
            </a:xfrm>
            <a:custGeom>
              <a:rect b="b" l="l" r="r" t="t"/>
              <a:pathLst>
                <a:path extrusionOk="0" h="3371" w="2542">
                  <a:moveTo>
                    <a:pt x="1" y="1"/>
                  </a:moveTo>
                  <a:lnTo>
                    <a:pt x="1" y="3371"/>
                  </a:lnTo>
                  <a:lnTo>
                    <a:pt x="2542" y="3371"/>
                  </a:lnTo>
                  <a:lnTo>
                    <a:pt x="2542" y="2625"/>
                  </a:lnTo>
                  <a:lnTo>
                    <a:pt x="2321" y="2625"/>
                  </a:lnTo>
                  <a:lnTo>
                    <a:pt x="2321" y="3150"/>
                  </a:lnTo>
                  <a:lnTo>
                    <a:pt x="215" y="3150"/>
                  </a:lnTo>
                  <a:lnTo>
                    <a:pt x="215" y="215"/>
                  </a:lnTo>
                  <a:lnTo>
                    <a:pt x="1051" y="215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1"/>
            <p:cNvSpPr/>
            <p:nvPr/>
          </p:nvSpPr>
          <p:spPr>
            <a:xfrm>
              <a:off x="4615754" y="1406524"/>
              <a:ext cx="236228" cy="314009"/>
            </a:xfrm>
            <a:custGeom>
              <a:rect b="b" l="l" r="r" t="t"/>
              <a:pathLst>
                <a:path extrusionOk="0" h="3371" w="2536">
                  <a:moveTo>
                    <a:pt x="2321" y="215"/>
                  </a:moveTo>
                  <a:lnTo>
                    <a:pt x="2321" y="3150"/>
                  </a:lnTo>
                  <a:lnTo>
                    <a:pt x="216" y="3150"/>
                  </a:lnTo>
                  <a:lnTo>
                    <a:pt x="216" y="215"/>
                  </a:lnTo>
                  <a:close/>
                  <a:moveTo>
                    <a:pt x="1" y="1"/>
                  </a:moveTo>
                  <a:lnTo>
                    <a:pt x="1" y="3371"/>
                  </a:lnTo>
                  <a:lnTo>
                    <a:pt x="2536" y="3371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47" name="Google Shape;1147;p31"/>
            <p:cNvGrpSpPr/>
            <p:nvPr/>
          </p:nvGrpSpPr>
          <p:grpSpPr>
            <a:xfrm>
              <a:off x="4668570" y="1453193"/>
              <a:ext cx="130690" cy="220114"/>
              <a:chOff x="4668570" y="1453193"/>
              <a:chExt cx="130690" cy="220114"/>
            </a:xfrm>
          </p:grpSpPr>
          <p:sp>
            <p:nvSpPr>
              <p:cNvPr id="1148" name="Google Shape;1148;p31"/>
              <p:cNvSpPr/>
              <p:nvPr/>
            </p:nvSpPr>
            <p:spPr>
              <a:xfrm>
                <a:off x="4668570" y="1453193"/>
                <a:ext cx="21797" cy="42849"/>
              </a:xfrm>
              <a:custGeom>
                <a:rect b="b" l="l" r="r" t="t"/>
                <a:pathLst>
                  <a:path extrusionOk="0" h="460" w="234">
                    <a:moveTo>
                      <a:pt x="132" y="78"/>
                    </a:moveTo>
                    <a:cubicBezTo>
                      <a:pt x="150" y="78"/>
                      <a:pt x="156" y="84"/>
                      <a:pt x="156" y="96"/>
                    </a:cubicBezTo>
                    <a:lnTo>
                      <a:pt x="156" y="365"/>
                    </a:lnTo>
                    <a:cubicBezTo>
                      <a:pt x="156" y="376"/>
                      <a:pt x="150" y="388"/>
                      <a:pt x="132" y="388"/>
                    </a:cubicBezTo>
                    <a:lnTo>
                      <a:pt x="102" y="388"/>
                    </a:lnTo>
                    <a:cubicBezTo>
                      <a:pt x="84" y="388"/>
                      <a:pt x="78" y="376"/>
                      <a:pt x="78" y="365"/>
                    </a:cubicBezTo>
                    <a:lnTo>
                      <a:pt x="78" y="96"/>
                    </a:lnTo>
                    <a:cubicBezTo>
                      <a:pt x="78" y="84"/>
                      <a:pt x="84" y="78"/>
                      <a:pt x="102" y="78"/>
                    </a:cubicBezTo>
                    <a:close/>
                    <a:moveTo>
                      <a:pt x="84" y="1"/>
                    </a:moveTo>
                    <a:cubicBezTo>
                      <a:pt x="30" y="1"/>
                      <a:pt x="1" y="31"/>
                      <a:pt x="1" y="84"/>
                    </a:cubicBezTo>
                    <a:lnTo>
                      <a:pt x="1" y="376"/>
                    </a:lnTo>
                    <a:cubicBezTo>
                      <a:pt x="1" y="430"/>
                      <a:pt x="30" y="460"/>
                      <a:pt x="84" y="460"/>
                    </a:cubicBezTo>
                    <a:lnTo>
                      <a:pt x="150" y="460"/>
                    </a:lnTo>
                    <a:cubicBezTo>
                      <a:pt x="203" y="460"/>
                      <a:pt x="233" y="430"/>
                      <a:pt x="233" y="376"/>
                    </a:cubicBezTo>
                    <a:lnTo>
                      <a:pt x="233" y="84"/>
                    </a:lnTo>
                    <a:cubicBezTo>
                      <a:pt x="233" y="31"/>
                      <a:pt x="203" y="1"/>
                      <a:pt x="1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31"/>
              <p:cNvSpPr/>
              <p:nvPr/>
            </p:nvSpPr>
            <p:spPr>
              <a:xfrm>
                <a:off x="4700800" y="1453193"/>
                <a:ext cx="21238" cy="42849"/>
              </a:xfrm>
              <a:custGeom>
                <a:rect b="b" l="l" r="r" t="t"/>
                <a:pathLst>
                  <a:path extrusionOk="0" h="460" w="228">
                    <a:moveTo>
                      <a:pt x="132" y="78"/>
                    </a:moveTo>
                    <a:cubicBezTo>
                      <a:pt x="144" y="78"/>
                      <a:pt x="156" y="84"/>
                      <a:pt x="156" y="96"/>
                    </a:cubicBezTo>
                    <a:lnTo>
                      <a:pt x="156" y="365"/>
                    </a:lnTo>
                    <a:cubicBezTo>
                      <a:pt x="156" y="376"/>
                      <a:pt x="144" y="388"/>
                      <a:pt x="132" y="388"/>
                    </a:cubicBezTo>
                    <a:lnTo>
                      <a:pt x="96" y="388"/>
                    </a:lnTo>
                    <a:cubicBezTo>
                      <a:pt x="84" y="388"/>
                      <a:pt x="72" y="376"/>
                      <a:pt x="72" y="365"/>
                    </a:cubicBezTo>
                    <a:lnTo>
                      <a:pt x="72" y="96"/>
                    </a:lnTo>
                    <a:cubicBezTo>
                      <a:pt x="72" y="84"/>
                      <a:pt x="84" y="78"/>
                      <a:pt x="96" y="78"/>
                    </a:cubicBezTo>
                    <a:close/>
                    <a:moveTo>
                      <a:pt x="78" y="1"/>
                    </a:moveTo>
                    <a:cubicBezTo>
                      <a:pt x="24" y="1"/>
                      <a:pt x="1" y="31"/>
                      <a:pt x="1" y="84"/>
                    </a:cubicBezTo>
                    <a:lnTo>
                      <a:pt x="1" y="376"/>
                    </a:lnTo>
                    <a:cubicBezTo>
                      <a:pt x="1" y="430"/>
                      <a:pt x="24" y="460"/>
                      <a:pt x="78" y="460"/>
                    </a:cubicBezTo>
                    <a:lnTo>
                      <a:pt x="144" y="460"/>
                    </a:lnTo>
                    <a:cubicBezTo>
                      <a:pt x="197" y="460"/>
                      <a:pt x="227" y="430"/>
                      <a:pt x="227" y="376"/>
                    </a:cubicBezTo>
                    <a:lnTo>
                      <a:pt x="227" y="84"/>
                    </a:lnTo>
                    <a:cubicBezTo>
                      <a:pt x="227" y="31"/>
                      <a:pt x="197" y="1"/>
                      <a:pt x="1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31"/>
              <p:cNvSpPr/>
              <p:nvPr/>
            </p:nvSpPr>
            <p:spPr>
              <a:xfrm>
                <a:off x="4731912" y="1453193"/>
                <a:ext cx="11737" cy="42849"/>
              </a:xfrm>
              <a:custGeom>
                <a:rect b="b" l="l" r="r" t="t"/>
                <a:pathLst>
                  <a:path extrusionOk="0" h="460" w="126">
                    <a:moveTo>
                      <a:pt x="120" y="1"/>
                    </a:moveTo>
                    <a:lnTo>
                      <a:pt x="12" y="19"/>
                    </a:lnTo>
                    <a:cubicBezTo>
                      <a:pt x="6" y="19"/>
                      <a:pt x="1" y="19"/>
                      <a:pt x="1" y="31"/>
                    </a:cubicBezTo>
                    <a:lnTo>
                      <a:pt x="1" y="84"/>
                    </a:lnTo>
                    <a:cubicBezTo>
                      <a:pt x="1" y="90"/>
                      <a:pt x="6" y="96"/>
                      <a:pt x="12" y="96"/>
                    </a:cubicBezTo>
                    <a:lnTo>
                      <a:pt x="48" y="90"/>
                    </a:lnTo>
                    <a:lnTo>
                      <a:pt x="48" y="448"/>
                    </a:lnTo>
                    <a:cubicBezTo>
                      <a:pt x="48" y="454"/>
                      <a:pt x="54" y="460"/>
                      <a:pt x="60" y="460"/>
                    </a:cubicBezTo>
                    <a:lnTo>
                      <a:pt x="120" y="460"/>
                    </a:lnTo>
                    <a:cubicBezTo>
                      <a:pt x="126" y="460"/>
                      <a:pt x="126" y="454"/>
                      <a:pt x="126" y="448"/>
                    </a:cubicBezTo>
                    <a:lnTo>
                      <a:pt x="126" y="13"/>
                    </a:lnTo>
                    <a:cubicBezTo>
                      <a:pt x="126" y="7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31"/>
              <p:cNvSpPr/>
              <p:nvPr/>
            </p:nvSpPr>
            <p:spPr>
              <a:xfrm>
                <a:off x="4754734" y="1453193"/>
                <a:ext cx="11737" cy="42849"/>
              </a:xfrm>
              <a:custGeom>
                <a:rect b="b" l="l" r="r" t="t"/>
                <a:pathLst>
                  <a:path extrusionOk="0" h="460" w="126">
                    <a:moveTo>
                      <a:pt x="119" y="1"/>
                    </a:moveTo>
                    <a:lnTo>
                      <a:pt x="12" y="19"/>
                    </a:lnTo>
                    <a:cubicBezTo>
                      <a:pt x="6" y="19"/>
                      <a:pt x="0" y="19"/>
                      <a:pt x="0" y="31"/>
                    </a:cubicBezTo>
                    <a:lnTo>
                      <a:pt x="0" y="84"/>
                    </a:lnTo>
                    <a:cubicBezTo>
                      <a:pt x="0" y="90"/>
                      <a:pt x="6" y="96"/>
                      <a:pt x="12" y="96"/>
                    </a:cubicBezTo>
                    <a:lnTo>
                      <a:pt x="48" y="90"/>
                    </a:lnTo>
                    <a:lnTo>
                      <a:pt x="48" y="448"/>
                    </a:lnTo>
                    <a:cubicBezTo>
                      <a:pt x="48" y="454"/>
                      <a:pt x="54" y="460"/>
                      <a:pt x="60" y="460"/>
                    </a:cubicBezTo>
                    <a:lnTo>
                      <a:pt x="119" y="460"/>
                    </a:lnTo>
                    <a:cubicBezTo>
                      <a:pt x="125" y="460"/>
                      <a:pt x="125" y="454"/>
                      <a:pt x="125" y="448"/>
                    </a:cubicBezTo>
                    <a:lnTo>
                      <a:pt x="125" y="13"/>
                    </a:lnTo>
                    <a:cubicBezTo>
                      <a:pt x="125" y="7"/>
                      <a:pt x="125" y="1"/>
                      <a:pt x="1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31"/>
              <p:cNvSpPr/>
              <p:nvPr/>
            </p:nvSpPr>
            <p:spPr>
              <a:xfrm>
                <a:off x="4777462" y="1453193"/>
                <a:ext cx="21797" cy="42849"/>
              </a:xfrm>
              <a:custGeom>
                <a:rect b="b" l="l" r="r" t="t"/>
                <a:pathLst>
                  <a:path extrusionOk="0" h="460" w="234">
                    <a:moveTo>
                      <a:pt x="138" y="78"/>
                    </a:moveTo>
                    <a:cubicBezTo>
                      <a:pt x="150" y="78"/>
                      <a:pt x="156" y="84"/>
                      <a:pt x="156" y="96"/>
                    </a:cubicBezTo>
                    <a:lnTo>
                      <a:pt x="156" y="365"/>
                    </a:lnTo>
                    <a:cubicBezTo>
                      <a:pt x="156" y="376"/>
                      <a:pt x="150" y="388"/>
                      <a:pt x="138" y="388"/>
                    </a:cubicBezTo>
                    <a:lnTo>
                      <a:pt x="102" y="388"/>
                    </a:lnTo>
                    <a:cubicBezTo>
                      <a:pt x="90" y="388"/>
                      <a:pt x="78" y="376"/>
                      <a:pt x="78" y="365"/>
                    </a:cubicBezTo>
                    <a:lnTo>
                      <a:pt x="78" y="96"/>
                    </a:lnTo>
                    <a:cubicBezTo>
                      <a:pt x="78" y="84"/>
                      <a:pt x="90" y="78"/>
                      <a:pt x="102" y="78"/>
                    </a:cubicBezTo>
                    <a:close/>
                    <a:moveTo>
                      <a:pt x="84" y="1"/>
                    </a:moveTo>
                    <a:cubicBezTo>
                      <a:pt x="30" y="1"/>
                      <a:pt x="1" y="31"/>
                      <a:pt x="1" y="84"/>
                    </a:cubicBezTo>
                    <a:lnTo>
                      <a:pt x="1" y="376"/>
                    </a:lnTo>
                    <a:cubicBezTo>
                      <a:pt x="1" y="430"/>
                      <a:pt x="30" y="460"/>
                      <a:pt x="84" y="460"/>
                    </a:cubicBezTo>
                    <a:lnTo>
                      <a:pt x="150" y="460"/>
                    </a:lnTo>
                    <a:cubicBezTo>
                      <a:pt x="203" y="460"/>
                      <a:pt x="233" y="430"/>
                      <a:pt x="233" y="376"/>
                    </a:cubicBezTo>
                    <a:lnTo>
                      <a:pt x="233" y="84"/>
                    </a:lnTo>
                    <a:cubicBezTo>
                      <a:pt x="233" y="31"/>
                      <a:pt x="203" y="1"/>
                      <a:pt x="1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31"/>
              <p:cNvSpPr/>
              <p:nvPr/>
            </p:nvSpPr>
            <p:spPr>
              <a:xfrm>
                <a:off x="4673041" y="1512623"/>
                <a:ext cx="11737" cy="42383"/>
              </a:xfrm>
              <a:custGeom>
                <a:rect b="b" l="l" r="r" t="t"/>
                <a:pathLst>
                  <a:path extrusionOk="0" h="455" w="126">
                    <a:moveTo>
                      <a:pt x="120" y="1"/>
                    </a:moveTo>
                    <a:lnTo>
                      <a:pt x="12" y="13"/>
                    </a:lnTo>
                    <a:cubicBezTo>
                      <a:pt x="6" y="13"/>
                      <a:pt x="0" y="19"/>
                      <a:pt x="0" y="25"/>
                    </a:cubicBezTo>
                    <a:lnTo>
                      <a:pt x="0" y="78"/>
                    </a:lnTo>
                    <a:cubicBezTo>
                      <a:pt x="0" y="90"/>
                      <a:pt x="6" y="90"/>
                      <a:pt x="12" y="90"/>
                    </a:cubicBezTo>
                    <a:lnTo>
                      <a:pt x="48" y="84"/>
                    </a:lnTo>
                    <a:lnTo>
                      <a:pt x="48" y="448"/>
                    </a:lnTo>
                    <a:cubicBezTo>
                      <a:pt x="48" y="454"/>
                      <a:pt x="54" y="454"/>
                      <a:pt x="60" y="454"/>
                    </a:cubicBezTo>
                    <a:lnTo>
                      <a:pt x="120" y="454"/>
                    </a:lnTo>
                    <a:cubicBezTo>
                      <a:pt x="126" y="454"/>
                      <a:pt x="126" y="454"/>
                      <a:pt x="126" y="448"/>
                    </a:cubicBezTo>
                    <a:lnTo>
                      <a:pt x="126" y="7"/>
                    </a:lnTo>
                    <a:cubicBezTo>
                      <a:pt x="126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31"/>
              <p:cNvSpPr/>
              <p:nvPr/>
            </p:nvSpPr>
            <p:spPr>
              <a:xfrm>
                <a:off x="4695770" y="1512623"/>
                <a:ext cx="11830" cy="42383"/>
              </a:xfrm>
              <a:custGeom>
                <a:rect b="b" l="l" r="r" t="t"/>
                <a:pathLst>
                  <a:path extrusionOk="0" h="455" w="127">
                    <a:moveTo>
                      <a:pt x="120" y="1"/>
                    </a:moveTo>
                    <a:lnTo>
                      <a:pt x="13" y="13"/>
                    </a:lnTo>
                    <a:cubicBezTo>
                      <a:pt x="7" y="13"/>
                      <a:pt x="1" y="19"/>
                      <a:pt x="1" y="25"/>
                    </a:cubicBezTo>
                    <a:lnTo>
                      <a:pt x="1" y="78"/>
                    </a:lnTo>
                    <a:cubicBezTo>
                      <a:pt x="1" y="90"/>
                      <a:pt x="7" y="90"/>
                      <a:pt x="13" y="90"/>
                    </a:cubicBezTo>
                    <a:lnTo>
                      <a:pt x="49" y="84"/>
                    </a:lnTo>
                    <a:lnTo>
                      <a:pt x="49" y="448"/>
                    </a:lnTo>
                    <a:cubicBezTo>
                      <a:pt x="49" y="454"/>
                      <a:pt x="55" y="454"/>
                      <a:pt x="60" y="454"/>
                    </a:cubicBezTo>
                    <a:lnTo>
                      <a:pt x="120" y="454"/>
                    </a:lnTo>
                    <a:cubicBezTo>
                      <a:pt x="126" y="454"/>
                      <a:pt x="126" y="454"/>
                      <a:pt x="126" y="448"/>
                    </a:cubicBezTo>
                    <a:lnTo>
                      <a:pt x="126" y="7"/>
                    </a:lnTo>
                    <a:cubicBezTo>
                      <a:pt x="126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31"/>
              <p:cNvSpPr/>
              <p:nvPr/>
            </p:nvSpPr>
            <p:spPr>
              <a:xfrm>
                <a:off x="4719150" y="1512623"/>
                <a:ext cx="21145" cy="42383"/>
              </a:xfrm>
              <a:custGeom>
                <a:rect b="b" l="l" r="r" t="t"/>
                <a:pathLst>
                  <a:path extrusionOk="0" h="455" w="227">
                    <a:moveTo>
                      <a:pt x="132" y="72"/>
                    </a:moveTo>
                    <a:cubicBezTo>
                      <a:pt x="143" y="72"/>
                      <a:pt x="155" y="78"/>
                      <a:pt x="155" y="96"/>
                    </a:cubicBezTo>
                    <a:lnTo>
                      <a:pt x="155" y="359"/>
                    </a:lnTo>
                    <a:cubicBezTo>
                      <a:pt x="155" y="377"/>
                      <a:pt x="143" y="383"/>
                      <a:pt x="132" y="383"/>
                    </a:cubicBezTo>
                    <a:lnTo>
                      <a:pt x="96" y="383"/>
                    </a:lnTo>
                    <a:cubicBezTo>
                      <a:pt x="84" y="383"/>
                      <a:pt x="72" y="377"/>
                      <a:pt x="72" y="359"/>
                    </a:cubicBezTo>
                    <a:lnTo>
                      <a:pt x="72" y="96"/>
                    </a:lnTo>
                    <a:cubicBezTo>
                      <a:pt x="72" y="78"/>
                      <a:pt x="84" y="72"/>
                      <a:pt x="96" y="72"/>
                    </a:cubicBezTo>
                    <a:close/>
                    <a:moveTo>
                      <a:pt x="78" y="1"/>
                    </a:moveTo>
                    <a:cubicBezTo>
                      <a:pt x="24" y="1"/>
                      <a:pt x="0" y="25"/>
                      <a:pt x="0" y="78"/>
                    </a:cubicBezTo>
                    <a:lnTo>
                      <a:pt x="0" y="377"/>
                    </a:lnTo>
                    <a:cubicBezTo>
                      <a:pt x="0" y="430"/>
                      <a:pt x="24" y="454"/>
                      <a:pt x="78" y="454"/>
                    </a:cubicBezTo>
                    <a:lnTo>
                      <a:pt x="143" y="454"/>
                    </a:lnTo>
                    <a:cubicBezTo>
                      <a:pt x="197" y="454"/>
                      <a:pt x="227" y="430"/>
                      <a:pt x="227" y="377"/>
                    </a:cubicBezTo>
                    <a:lnTo>
                      <a:pt x="227" y="78"/>
                    </a:lnTo>
                    <a:cubicBezTo>
                      <a:pt x="227" y="25"/>
                      <a:pt x="197" y="1"/>
                      <a:pt x="1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31"/>
              <p:cNvSpPr/>
              <p:nvPr/>
            </p:nvSpPr>
            <p:spPr>
              <a:xfrm>
                <a:off x="4750263" y="1512623"/>
                <a:ext cx="11737" cy="42383"/>
              </a:xfrm>
              <a:custGeom>
                <a:rect b="b" l="l" r="r" t="t"/>
                <a:pathLst>
                  <a:path extrusionOk="0" h="455" w="126">
                    <a:moveTo>
                      <a:pt x="120" y="1"/>
                    </a:moveTo>
                    <a:lnTo>
                      <a:pt x="12" y="13"/>
                    </a:lnTo>
                    <a:cubicBezTo>
                      <a:pt x="6" y="13"/>
                      <a:pt x="0" y="19"/>
                      <a:pt x="0" y="25"/>
                    </a:cubicBezTo>
                    <a:lnTo>
                      <a:pt x="0" y="78"/>
                    </a:lnTo>
                    <a:cubicBezTo>
                      <a:pt x="0" y="90"/>
                      <a:pt x="6" y="90"/>
                      <a:pt x="12" y="90"/>
                    </a:cubicBezTo>
                    <a:lnTo>
                      <a:pt x="48" y="84"/>
                    </a:lnTo>
                    <a:lnTo>
                      <a:pt x="48" y="448"/>
                    </a:lnTo>
                    <a:cubicBezTo>
                      <a:pt x="48" y="454"/>
                      <a:pt x="54" y="454"/>
                      <a:pt x="60" y="454"/>
                    </a:cubicBezTo>
                    <a:lnTo>
                      <a:pt x="120" y="454"/>
                    </a:lnTo>
                    <a:cubicBezTo>
                      <a:pt x="126" y="454"/>
                      <a:pt x="126" y="454"/>
                      <a:pt x="126" y="448"/>
                    </a:cubicBezTo>
                    <a:lnTo>
                      <a:pt x="126" y="7"/>
                    </a:lnTo>
                    <a:cubicBezTo>
                      <a:pt x="126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31"/>
              <p:cNvSpPr/>
              <p:nvPr/>
            </p:nvSpPr>
            <p:spPr>
              <a:xfrm>
                <a:off x="4772991" y="1512623"/>
                <a:ext cx="21797" cy="42383"/>
              </a:xfrm>
              <a:custGeom>
                <a:rect b="b" l="l" r="r" t="t"/>
                <a:pathLst>
                  <a:path extrusionOk="0" h="455" w="234">
                    <a:moveTo>
                      <a:pt x="132" y="72"/>
                    </a:moveTo>
                    <a:cubicBezTo>
                      <a:pt x="150" y="72"/>
                      <a:pt x="156" y="78"/>
                      <a:pt x="156" y="96"/>
                    </a:cubicBezTo>
                    <a:lnTo>
                      <a:pt x="156" y="359"/>
                    </a:lnTo>
                    <a:cubicBezTo>
                      <a:pt x="156" y="377"/>
                      <a:pt x="150" y="383"/>
                      <a:pt x="132" y="383"/>
                    </a:cubicBezTo>
                    <a:lnTo>
                      <a:pt x="102" y="383"/>
                    </a:lnTo>
                    <a:cubicBezTo>
                      <a:pt x="84" y="383"/>
                      <a:pt x="78" y="377"/>
                      <a:pt x="78" y="359"/>
                    </a:cubicBezTo>
                    <a:lnTo>
                      <a:pt x="78" y="96"/>
                    </a:lnTo>
                    <a:cubicBezTo>
                      <a:pt x="78" y="78"/>
                      <a:pt x="84" y="72"/>
                      <a:pt x="102" y="72"/>
                    </a:cubicBezTo>
                    <a:close/>
                    <a:moveTo>
                      <a:pt x="84" y="1"/>
                    </a:moveTo>
                    <a:cubicBezTo>
                      <a:pt x="31" y="1"/>
                      <a:pt x="1" y="25"/>
                      <a:pt x="1" y="78"/>
                    </a:cubicBezTo>
                    <a:lnTo>
                      <a:pt x="1" y="377"/>
                    </a:lnTo>
                    <a:cubicBezTo>
                      <a:pt x="1" y="430"/>
                      <a:pt x="31" y="454"/>
                      <a:pt x="84" y="454"/>
                    </a:cubicBezTo>
                    <a:lnTo>
                      <a:pt x="150" y="454"/>
                    </a:lnTo>
                    <a:cubicBezTo>
                      <a:pt x="204" y="454"/>
                      <a:pt x="234" y="430"/>
                      <a:pt x="234" y="377"/>
                    </a:cubicBezTo>
                    <a:lnTo>
                      <a:pt x="234" y="78"/>
                    </a:lnTo>
                    <a:cubicBezTo>
                      <a:pt x="234" y="25"/>
                      <a:pt x="204" y="1"/>
                      <a:pt x="1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31"/>
              <p:cNvSpPr/>
              <p:nvPr/>
            </p:nvSpPr>
            <p:spPr>
              <a:xfrm>
                <a:off x="4673041" y="1571587"/>
                <a:ext cx="21704" cy="42849"/>
              </a:xfrm>
              <a:custGeom>
                <a:rect b="b" l="l" r="r" t="t"/>
                <a:pathLst>
                  <a:path extrusionOk="0" h="460" w="233">
                    <a:moveTo>
                      <a:pt x="131" y="72"/>
                    </a:moveTo>
                    <a:cubicBezTo>
                      <a:pt x="149" y="72"/>
                      <a:pt x="155" y="84"/>
                      <a:pt x="155" y="96"/>
                    </a:cubicBezTo>
                    <a:lnTo>
                      <a:pt x="155" y="364"/>
                    </a:lnTo>
                    <a:cubicBezTo>
                      <a:pt x="155" y="376"/>
                      <a:pt x="149" y="382"/>
                      <a:pt x="131" y="382"/>
                    </a:cubicBezTo>
                    <a:lnTo>
                      <a:pt x="102" y="382"/>
                    </a:lnTo>
                    <a:cubicBezTo>
                      <a:pt x="84" y="382"/>
                      <a:pt x="78" y="376"/>
                      <a:pt x="78" y="364"/>
                    </a:cubicBezTo>
                    <a:lnTo>
                      <a:pt x="78" y="96"/>
                    </a:lnTo>
                    <a:cubicBezTo>
                      <a:pt x="78" y="84"/>
                      <a:pt x="84" y="72"/>
                      <a:pt x="102" y="72"/>
                    </a:cubicBezTo>
                    <a:close/>
                    <a:moveTo>
                      <a:pt x="84" y="0"/>
                    </a:moveTo>
                    <a:cubicBezTo>
                      <a:pt x="30" y="0"/>
                      <a:pt x="0" y="30"/>
                      <a:pt x="0" y="84"/>
                    </a:cubicBezTo>
                    <a:lnTo>
                      <a:pt x="0" y="376"/>
                    </a:lnTo>
                    <a:cubicBezTo>
                      <a:pt x="0" y="430"/>
                      <a:pt x="30" y="459"/>
                      <a:pt x="84" y="459"/>
                    </a:cubicBezTo>
                    <a:lnTo>
                      <a:pt x="149" y="459"/>
                    </a:lnTo>
                    <a:cubicBezTo>
                      <a:pt x="203" y="459"/>
                      <a:pt x="233" y="430"/>
                      <a:pt x="233" y="376"/>
                    </a:cubicBezTo>
                    <a:lnTo>
                      <a:pt x="233" y="84"/>
                    </a:lnTo>
                    <a:cubicBezTo>
                      <a:pt x="233" y="30"/>
                      <a:pt x="203" y="0"/>
                      <a:pt x="1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31"/>
              <p:cNvSpPr/>
              <p:nvPr/>
            </p:nvSpPr>
            <p:spPr>
              <a:xfrm>
                <a:off x="4705271" y="1571587"/>
                <a:ext cx="21145" cy="42849"/>
              </a:xfrm>
              <a:custGeom>
                <a:rect b="b" l="l" r="r" t="t"/>
                <a:pathLst>
                  <a:path extrusionOk="0" h="460" w="227">
                    <a:moveTo>
                      <a:pt x="131" y="72"/>
                    </a:moveTo>
                    <a:cubicBezTo>
                      <a:pt x="143" y="72"/>
                      <a:pt x="155" y="84"/>
                      <a:pt x="155" y="96"/>
                    </a:cubicBezTo>
                    <a:lnTo>
                      <a:pt x="155" y="364"/>
                    </a:lnTo>
                    <a:cubicBezTo>
                      <a:pt x="155" y="376"/>
                      <a:pt x="143" y="382"/>
                      <a:pt x="131" y="382"/>
                    </a:cubicBezTo>
                    <a:lnTo>
                      <a:pt x="96" y="382"/>
                    </a:lnTo>
                    <a:cubicBezTo>
                      <a:pt x="84" y="382"/>
                      <a:pt x="78" y="376"/>
                      <a:pt x="78" y="364"/>
                    </a:cubicBezTo>
                    <a:lnTo>
                      <a:pt x="78" y="96"/>
                    </a:lnTo>
                    <a:cubicBezTo>
                      <a:pt x="78" y="84"/>
                      <a:pt x="84" y="72"/>
                      <a:pt x="96" y="72"/>
                    </a:cubicBezTo>
                    <a:close/>
                    <a:moveTo>
                      <a:pt x="84" y="0"/>
                    </a:moveTo>
                    <a:cubicBezTo>
                      <a:pt x="30" y="0"/>
                      <a:pt x="0" y="30"/>
                      <a:pt x="0" y="84"/>
                    </a:cubicBezTo>
                    <a:lnTo>
                      <a:pt x="0" y="376"/>
                    </a:lnTo>
                    <a:cubicBezTo>
                      <a:pt x="0" y="430"/>
                      <a:pt x="30" y="459"/>
                      <a:pt x="84" y="459"/>
                    </a:cubicBezTo>
                    <a:lnTo>
                      <a:pt x="143" y="459"/>
                    </a:lnTo>
                    <a:cubicBezTo>
                      <a:pt x="197" y="459"/>
                      <a:pt x="227" y="430"/>
                      <a:pt x="227" y="376"/>
                    </a:cubicBezTo>
                    <a:lnTo>
                      <a:pt x="227" y="84"/>
                    </a:lnTo>
                    <a:cubicBezTo>
                      <a:pt x="227" y="30"/>
                      <a:pt x="197" y="0"/>
                      <a:pt x="1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31"/>
              <p:cNvSpPr/>
              <p:nvPr/>
            </p:nvSpPr>
            <p:spPr>
              <a:xfrm>
                <a:off x="4736383" y="1571587"/>
                <a:ext cx="11737" cy="42849"/>
              </a:xfrm>
              <a:custGeom>
                <a:rect b="b" l="l" r="r" t="t"/>
                <a:pathLst>
                  <a:path extrusionOk="0" h="460" w="126">
                    <a:moveTo>
                      <a:pt x="120" y="0"/>
                    </a:moveTo>
                    <a:lnTo>
                      <a:pt x="12" y="18"/>
                    </a:lnTo>
                    <a:cubicBezTo>
                      <a:pt x="6" y="18"/>
                      <a:pt x="0" y="18"/>
                      <a:pt x="0" y="30"/>
                    </a:cubicBezTo>
                    <a:lnTo>
                      <a:pt x="0" y="84"/>
                    </a:lnTo>
                    <a:cubicBezTo>
                      <a:pt x="0" y="88"/>
                      <a:pt x="3" y="92"/>
                      <a:pt x="7" y="92"/>
                    </a:cubicBezTo>
                    <a:cubicBezTo>
                      <a:pt x="9" y="92"/>
                      <a:pt x="10" y="91"/>
                      <a:pt x="12" y="90"/>
                    </a:cubicBezTo>
                    <a:lnTo>
                      <a:pt x="48" y="90"/>
                    </a:lnTo>
                    <a:lnTo>
                      <a:pt x="48" y="448"/>
                    </a:lnTo>
                    <a:cubicBezTo>
                      <a:pt x="48" y="454"/>
                      <a:pt x="54" y="459"/>
                      <a:pt x="60" y="459"/>
                    </a:cubicBezTo>
                    <a:lnTo>
                      <a:pt x="120" y="459"/>
                    </a:lnTo>
                    <a:cubicBezTo>
                      <a:pt x="126" y="459"/>
                      <a:pt x="126" y="454"/>
                      <a:pt x="126" y="448"/>
                    </a:cubicBezTo>
                    <a:lnTo>
                      <a:pt x="126" y="12"/>
                    </a:lnTo>
                    <a:cubicBezTo>
                      <a:pt x="126" y="6"/>
                      <a:pt x="126" y="0"/>
                      <a:pt x="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31"/>
              <p:cNvSpPr/>
              <p:nvPr/>
            </p:nvSpPr>
            <p:spPr>
              <a:xfrm>
                <a:off x="4759112" y="1571587"/>
                <a:ext cx="12389" cy="42849"/>
              </a:xfrm>
              <a:custGeom>
                <a:rect b="b" l="l" r="r" t="t"/>
                <a:pathLst>
                  <a:path extrusionOk="0" h="460" w="133">
                    <a:moveTo>
                      <a:pt x="120" y="0"/>
                    </a:moveTo>
                    <a:lnTo>
                      <a:pt x="13" y="18"/>
                    </a:lnTo>
                    <a:cubicBezTo>
                      <a:pt x="7" y="18"/>
                      <a:pt x="1" y="18"/>
                      <a:pt x="1" y="30"/>
                    </a:cubicBezTo>
                    <a:lnTo>
                      <a:pt x="1" y="84"/>
                    </a:lnTo>
                    <a:cubicBezTo>
                      <a:pt x="1" y="88"/>
                      <a:pt x="4" y="92"/>
                      <a:pt x="10" y="92"/>
                    </a:cubicBezTo>
                    <a:cubicBezTo>
                      <a:pt x="12" y="92"/>
                      <a:pt x="15" y="91"/>
                      <a:pt x="19" y="90"/>
                    </a:cubicBezTo>
                    <a:lnTo>
                      <a:pt x="49" y="90"/>
                    </a:lnTo>
                    <a:lnTo>
                      <a:pt x="49" y="448"/>
                    </a:lnTo>
                    <a:cubicBezTo>
                      <a:pt x="49" y="454"/>
                      <a:pt x="54" y="459"/>
                      <a:pt x="60" y="459"/>
                    </a:cubicBezTo>
                    <a:lnTo>
                      <a:pt x="120" y="459"/>
                    </a:lnTo>
                    <a:cubicBezTo>
                      <a:pt x="126" y="459"/>
                      <a:pt x="132" y="454"/>
                      <a:pt x="132" y="448"/>
                    </a:cubicBezTo>
                    <a:lnTo>
                      <a:pt x="132" y="12"/>
                    </a:lnTo>
                    <a:cubicBezTo>
                      <a:pt x="132" y="6"/>
                      <a:pt x="126" y="0"/>
                      <a:pt x="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31"/>
              <p:cNvSpPr/>
              <p:nvPr/>
            </p:nvSpPr>
            <p:spPr>
              <a:xfrm>
                <a:off x="4782492" y="1571587"/>
                <a:ext cx="11737" cy="42849"/>
              </a:xfrm>
              <a:custGeom>
                <a:rect b="b" l="l" r="r" t="t"/>
                <a:pathLst>
                  <a:path extrusionOk="0" h="460" w="126">
                    <a:moveTo>
                      <a:pt x="114" y="0"/>
                    </a:moveTo>
                    <a:lnTo>
                      <a:pt x="6" y="18"/>
                    </a:lnTo>
                    <a:cubicBezTo>
                      <a:pt x="0" y="18"/>
                      <a:pt x="0" y="18"/>
                      <a:pt x="0" y="30"/>
                    </a:cubicBezTo>
                    <a:lnTo>
                      <a:pt x="0" y="84"/>
                    </a:lnTo>
                    <a:cubicBezTo>
                      <a:pt x="0" y="88"/>
                      <a:pt x="0" y="92"/>
                      <a:pt x="5" y="92"/>
                    </a:cubicBezTo>
                    <a:cubicBezTo>
                      <a:pt x="6" y="92"/>
                      <a:pt x="9" y="91"/>
                      <a:pt x="12" y="90"/>
                    </a:cubicBezTo>
                    <a:lnTo>
                      <a:pt x="48" y="90"/>
                    </a:lnTo>
                    <a:lnTo>
                      <a:pt x="48" y="448"/>
                    </a:lnTo>
                    <a:cubicBezTo>
                      <a:pt x="48" y="454"/>
                      <a:pt x="48" y="459"/>
                      <a:pt x="54" y="459"/>
                    </a:cubicBezTo>
                    <a:lnTo>
                      <a:pt x="114" y="459"/>
                    </a:lnTo>
                    <a:cubicBezTo>
                      <a:pt x="120" y="459"/>
                      <a:pt x="126" y="454"/>
                      <a:pt x="126" y="448"/>
                    </a:cubicBezTo>
                    <a:lnTo>
                      <a:pt x="126" y="12"/>
                    </a:lnTo>
                    <a:cubicBezTo>
                      <a:pt x="126" y="6"/>
                      <a:pt x="120" y="0"/>
                      <a:pt x="11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31"/>
              <p:cNvSpPr/>
              <p:nvPr/>
            </p:nvSpPr>
            <p:spPr>
              <a:xfrm>
                <a:off x="4673041" y="1631016"/>
                <a:ext cx="11737" cy="42290"/>
              </a:xfrm>
              <a:custGeom>
                <a:rect b="b" l="l" r="r" t="t"/>
                <a:pathLst>
                  <a:path extrusionOk="0" h="454" w="126">
                    <a:moveTo>
                      <a:pt x="120" y="0"/>
                    </a:moveTo>
                    <a:lnTo>
                      <a:pt x="12" y="12"/>
                    </a:lnTo>
                    <a:cubicBezTo>
                      <a:pt x="6" y="12"/>
                      <a:pt x="0" y="18"/>
                      <a:pt x="0" y="24"/>
                    </a:cubicBezTo>
                    <a:lnTo>
                      <a:pt x="0" y="78"/>
                    </a:lnTo>
                    <a:cubicBezTo>
                      <a:pt x="0" y="84"/>
                      <a:pt x="6" y="90"/>
                      <a:pt x="12" y="90"/>
                    </a:cubicBezTo>
                    <a:lnTo>
                      <a:pt x="48" y="84"/>
                    </a:lnTo>
                    <a:lnTo>
                      <a:pt x="48" y="448"/>
                    </a:lnTo>
                    <a:cubicBezTo>
                      <a:pt x="48" y="454"/>
                      <a:pt x="54" y="454"/>
                      <a:pt x="60" y="454"/>
                    </a:cubicBezTo>
                    <a:lnTo>
                      <a:pt x="120" y="454"/>
                    </a:lnTo>
                    <a:cubicBezTo>
                      <a:pt x="126" y="454"/>
                      <a:pt x="126" y="454"/>
                      <a:pt x="126" y="448"/>
                    </a:cubicBezTo>
                    <a:lnTo>
                      <a:pt x="126" y="6"/>
                    </a:lnTo>
                    <a:cubicBezTo>
                      <a:pt x="126" y="0"/>
                      <a:pt x="126" y="0"/>
                      <a:pt x="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31"/>
              <p:cNvSpPr/>
              <p:nvPr/>
            </p:nvSpPr>
            <p:spPr>
              <a:xfrm>
                <a:off x="4695770" y="1631016"/>
                <a:ext cx="21797" cy="42290"/>
              </a:xfrm>
              <a:custGeom>
                <a:rect b="b" l="l" r="r" t="t"/>
                <a:pathLst>
                  <a:path extrusionOk="0" h="454" w="234">
                    <a:moveTo>
                      <a:pt x="138" y="72"/>
                    </a:moveTo>
                    <a:cubicBezTo>
                      <a:pt x="150" y="72"/>
                      <a:pt x="156" y="78"/>
                      <a:pt x="156" y="96"/>
                    </a:cubicBezTo>
                    <a:lnTo>
                      <a:pt x="156" y="358"/>
                    </a:lnTo>
                    <a:cubicBezTo>
                      <a:pt x="156" y="376"/>
                      <a:pt x="150" y="382"/>
                      <a:pt x="138" y="382"/>
                    </a:cubicBezTo>
                    <a:lnTo>
                      <a:pt x="102" y="382"/>
                    </a:lnTo>
                    <a:cubicBezTo>
                      <a:pt x="90" y="382"/>
                      <a:pt x="78" y="376"/>
                      <a:pt x="78" y="358"/>
                    </a:cubicBezTo>
                    <a:lnTo>
                      <a:pt x="78" y="96"/>
                    </a:lnTo>
                    <a:cubicBezTo>
                      <a:pt x="78" y="78"/>
                      <a:pt x="90" y="72"/>
                      <a:pt x="102" y="72"/>
                    </a:cubicBezTo>
                    <a:close/>
                    <a:moveTo>
                      <a:pt x="84" y="0"/>
                    </a:moveTo>
                    <a:cubicBezTo>
                      <a:pt x="31" y="0"/>
                      <a:pt x="1" y="24"/>
                      <a:pt x="1" y="78"/>
                    </a:cubicBezTo>
                    <a:lnTo>
                      <a:pt x="1" y="370"/>
                    </a:lnTo>
                    <a:cubicBezTo>
                      <a:pt x="1" y="424"/>
                      <a:pt x="31" y="454"/>
                      <a:pt x="84" y="454"/>
                    </a:cubicBezTo>
                    <a:lnTo>
                      <a:pt x="150" y="454"/>
                    </a:lnTo>
                    <a:cubicBezTo>
                      <a:pt x="204" y="454"/>
                      <a:pt x="233" y="424"/>
                      <a:pt x="233" y="370"/>
                    </a:cubicBezTo>
                    <a:lnTo>
                      <a:pt x="233" y="78"/>
                    </a:lnTo>
                    <a:cubicBezTo>
                      <a:pt x="233" y="24"/>
                      <a:pt x="204" y="0"/>
                      <a:pt x="1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31"/>
              <p:cNvSpPr/>
              <p:nvPr/>
            </p:nvSpPr>
            <p:spPr>
              <a:xfrm>
                <a:off x="4727441" y="1631016"/>
                <a:ext cx="11830" cy="42290"/>
              </a:xfrm>
              <a:custGeom>
                <a:rect b="b" l="l" r="r" t="t"/>
                <a:pathLst>
                  <a:path extrusionOk="0" h="454" w="127">
                    <a:moveTo>
                      <a:pt x="114" y="0"/>
                    </a:moveTo>
                    <a:lnTo>
                      <a:pt x="13" y="12"/>
                    </a:lnTo>
                    <a:cubicBezTo>
                      <a:pt x="7" y="12"/>
                      <a:pt x="1" y="18"/>
                      <a:pt x="1" y="24"/>
                    </a:cubicBezTo>
                    <a:lnTo>
                      <a:pt x="1" y="78"/>
                    </a:lnTo>
                    <a:cubicBezTo>
                      <a:pt x="1" y="84"/>
                      <a:pt x="7" y="90"/>
                      <a:pt x="13" y="90"/>
                    </a:cubicBezTo>
                    <a:lnTo>
                      <a:pt x="49" y="84"/>
                    </a:lnTo>
                    <a:lnTo>
                      <a:pt x="49" y="448"/>
                    </a:lnTo>
                    <a:cubicBezTo>
                      <a:pt x="49" y="454"/>
                      <a:pt x="49" y="454"/>
                      <a:pt x="54" y="454"/>
                    </a:cubicBezTo>
                    <a:lnTo>
                      <a:pt x="114" y="454"/>
                    </a:lnTo>
                    <a:cubicBezTo>
                      <a:pt x="120" y="454"/>
                      <a:pt x="126" y="454"/>
                      <a:pt x="126" y="448"/>
                    </a:cubicBezTo>
                    <a:lnTo>
                      <a:pt x="126" y="6"/>
                    </a:lnTo>
                    <a:cubicBezTo>
                      <a:pt x="126" y="0"/>
                      <a:pt x="120" y="0"/>
                      <a:pt x="11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31"/>
              <p:cNvSpPr/>
              <p:nvPr/>
            </p:nvSpPr>
            <p:spPr>
              <a:xfrm>
                <a:off x="4750263" y="1631016"/>
                <a:ext cx="11737" cy="42290"/>
              </a:xfrm>
              <a:custGeom>
                <a:rect b="b" l="l" r="r" t="t"/>
                <a:pathLst>
                  <a:path extrusionOk="0" h="454" w="126">
                    <a:moveTo>
                      <a:pt x="120" y="0"/>
                    </a:moveTo>
                    <a:lnTo>
                      <a:pt x="12" y="12"/>
                    </a:lnTo>
                    <a:cubicBezTo>
                      <a:pt x="6" y="12"/>
                      <a:pt x="0" y="18"/>
                      <a:pt x="0" y="24"/>
                    </a:cubicBezTo>
                    <a:lnTo>
                      <a:pt x="0" y="78"/>
                    </a:lnTo>
                    <a:cubicBezTo>
                      <a:pt x="0" y="84"/>
                      <a:pt x="6" y="90"/>
                      <a:pt x="12" y="90"/>
                    </a:cubicBezTo>
                    <a:lnTo>
                      <a:pt x="48" y="84"/>
                    </a:lnTo>
                    <a:lnTo>
                      <a:pt x="48" y="448"/>
                    </a:lnTo>
                    <a:cubicBezTo>
                      <a:pt x="48" y="454"/>
                      <a:pt x="54" y="454"/>
                      <a:pt x="60" y="454"/>
                    </a:cubicBezTo>
                    <a:lnTo>
                      <a:pt x="120" y="454"/>
                    </a:lnTo>
                    <a:cubicBezTo>
                      <a:pt x="126" y="454"/>
                      <a:pt x="126" y="454"/>
                      <a:pt x="126" y="448"/>
                    </a:cubicBezTo>
                    <a:lnTo>
                      <a:pt x="126" y="6"/>
                    </a:lnTo>
                    <a:cubicBezTo>
                      <a:pt x="126" y="0"/>
                      <a:pt x="126" y="0"/>
                      <a:pt x="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31"/>
              <p:cNvSpPr/>
              <p:nvPr/>
            </p:nvSpPr>
            <p:spPr>
              <a:xfrm>
                <a:off x="4772991" y="1631016"/>
                <a:ext cx="21797" cy="42290"/>
              </a:xfrm>
              <a:custGeom>
                <a:rect b="b" l="l" r="r" t="t"/>
                <a:pathLst>
                  <a:path extrusionOk="0" h="454" w="234">
                    <a:moveTo>
                      <a:pt x="132" y="72"/>
                    </a:moveTo>
                    <a:cubicBezTo>
                      <a:pt x="150" y="72"/>
                      <a:pt x="156" y="78"/>
                      <a:pt x="156" y="96"/>
                    </a:cubicBezTo>
                    <a:lnTo>
                      <a:pt x="156" y="358"/>
                    </a:lnTo>
                    <a:cubicBezTo>
                      <a:pt x="156" y="376"/>
                      <a:pt x="150" y="382"/>
                      <a:pt x="132" y="382"/>
                    </a:cubicBezTo>
                    <a:lnTo>
                      <a:pt x="102" y="382"/>
                    </a:lnTo>
                    <a:cubicBezTo>
                      <a:pt x="84" y="382"/>
                      <a:pt x="78" y="376"/>
                      <a:pt x="78" y="358"/>
                    </a:cubicBezTo>
                    <a:lnTo>
                      <a:pt x="78" y="96"/>
                    </a:lnTo>
                    <a:cubicBezTo>
                      <a:pt x="78" y="78"/>
                      <a:pt x="84" y="72"/>
                      <a:pt x="102" y="72"/>
                    </a:cubicBezTo>
                    <a:close/>
                    <a:moveTo>
                      <a:pt x="84" y="0"/>
                    </a:moveTo>
                    <a:cubicBezTo>
                      <a:pt x="31" y="0"/>
                      <a:pt x="1" y="24"/>
                      <a:pt x="1" y="78"/>
                    </a:cubicBezTo>
                    <a:lnTo>
                      <a:pt x="1" y="370"/>
                    </a:lnTo>
                    <a:cubicBezTo>
                      <a:pt x="1" y="424"/>
                      <a:pt x="31" y="454"/>
                      <a:pt x="84" y="454"/>
                    </a:cubicBezTo>
                    <a:lnTo>
                      <a:pt x="150" y="454"/>
                    </a:lnTo>
                    <a:cubicBezTo>
                      <a:pt x="204" y="454"/>
                      <a:pt x="234" y="424"/>
                      <a:pt x="234" y="370"/>
                    </a:cubicBezTo>
                    <a:lnTo>
                      <a:pt x="234" y="78"/>
                    </a:lnTo>
                    <a:cubicBezTo>
                      <a:pt x="234" y="24"/>
                      <a:pt x="204" y="0"/>
                      <a:pt x="1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68" name="Google Shape;1168;p31"/>
          <p:cNvGrpSpPr/>
          <p:nvPr/>
        </p:nvGrpSpPr>
        <p:grpSpPr>
          <a:xfrm>
            <a:off x="4676017" y="2366343"/>
            <a:ext cx="223452" cy="226462"/>
            <a:chOff x="10868557" y="1663207"/>
            <a:chExt cx="553647" cy="560410"/>
          </a:xfrm>
        </p:grpSpPr>
        <p:sp>
          <p:nvSpPr>
            <p:cNvPr id="1169" name="Google Shape;1169;p31"/>
            <p:cNvSpPr/>
            <p:nvPr/>
          </p:nvSpPr>
          <p:spPr>
            <a:xfrm>
              <a:off x="11084859" y="1927293"/>
              <a:ext cx="119481" cy="296324"/>
            </a:xfrm>
            <a:custGeom>
              <a:rect b="b" l="l" r="r" t="t"/>
              <a:pathLst>
                <a:path extrusionOk="0" h="3033" w="1223">
                  <a:moveTo>
                    <a:pt x="620" y="2270"/>
                  </a:moveTo>
                  <a:cubicBezTo>
                    <a:pt x="710" y="2270"/>
                    <a:pt x="783" y="2344"/>
                    <a:pt x="783" y="2434"/>
                  </a:cubicBezTo>
                  <a:cubicBezTo>
                    <a:pt x="783" y="2524"/>
                    <a:pt x="710" y="2597"/>
                    <a:pt x="620" y="2597"/>
                  </a:cubicBezTo>
                  <a:cubicBezTo>
                    <a:pt x="530" y="2597"/>
                    <a:pt x="456" y="2524"/>
                    <a:pt x="456" y="2434"/>
                  </a:cubicBezTo>
                  <a:cubicBezTo>
                    <a:pt x="456" y="2344"/>
                    <a:pt x="530" y="2270"/>
                    <a:pt x="620" y="2270"/>
                  </a:cubicBezTo>
                  <a:close/>
                  <a:moveTo>
                    <a:pt x="406" y="1"/>
                  </a:moveTo>
                  <a:lnTo>
                    <a:pt x="406" y="1876"/>
                  </a:lnTo>
                  <a:cubicBezTo>
                    <a:pt x="163" y="1972"/>
                    <a:pt x="0" y="2208"/>
                    <a:pt x="23" y="2484"/>
                  </a:cubicBezTo>
                  <a:cubicBezTo>
                    <a:pt x="51" y="2777"/>
                    <a:pt x="287" y="3008"/>
                    <a:pt x="580" y="3031"/>
                  </a:cubicBezTo>
                  <a:cubicBezTo>
                    <a:pt x="596" y="3032"/>
                    <a:pt x="612" y="3033"/>
                    <a:pt x="628" y="3033"/>
                  </a:cubicBezTo>
                  <a:cubicBezTo>
                    <a:pt x="956" y="3033"/>
                    <a:pt x="1222" y="2761"/>
                    <a:pt x="1222" y="2434"/>
                  </a:cubicBezTo>
                  <a:cubicBezTo>
                    <a:pt x="1222" y="2180"/>
                    <a:pt x="1065" y="1966"/>
                    <a:pt x="839" y="1876"/>
                  </a:cubicBezTo>
                  <a:lnTo>
                    <a:pt x="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>
              <a:off x="11237755" y="1940580"/>
              <a:ext cx="184448" cy="192958"/>
            </a:xfrm>
            <a:custGeom>
              <a:rect b="b" l="l" r="r" t="t"/>
              <a:pathLst>
                <a:path extrusionOk="0" h="1975" w="1888">
                  <a:moveTo>
                    <a:pt x="1273" y="1216"/>
                  </a:moveTo>
                  <a:cubicBezTo>
                    <a:pt x="1364" y="1216"/>
                    <a:pt x="1437" y="1290"/>
                    <a:pt x="1437" y="1380"/>
                  </a:cubicBezTo>
                  <a:cubicBezTo>
                    <a:pt x="1437" y="1470"/>
                    <a:pt x="1364" y="1543"/>
                    <a:pt x="1273" y="1543"/>
                  </a:cubicBezTo>
                  <a:cubicBezTo>
                    <a:pt x="1183" y="1543"/>
                    <a:pt x="1110" y="1470"/>
                    <a:pt x="1110" y="1380"/>
                  </a:cubicBezTo>
                  <a:cubicBezTo>
                    <a:pt x="1110" y="1290"/>
                    <a:pt x="1183" y="1216"/>
                    <a:pt x="1273" y="1216"/>
                  </a:cubicBezTo>
                  <a:close/>
                  <a:moveTo>
                    <a:pt x="1" y="0"/>
                  </a:moveTo>
                  <a:lnTo>
                    <a:pt x="1" y="1594"/>
                  </a:lnTo>
                  <a:lnTo>
                    <a:pt x="710" y="1594"/>
                  </a:lnTo>
                  <a:cubicBezTo>
                    <a:pt x="794" y="1813"/>
                    <a:pt x="1008" y="1974"/>
                    <a:pt x="1259" y="1974"/>
                  </a:cubicBezTo>
                  <a:cubicBezTo>
                    <a:pt x="1278" y="1974"/>
                    <a:pt x="1298" y="1973"/>
                    <a:pt x="1319" y="1971"/>
                  </a:cubicBezTo>
                  <a:cubicBezTo>
                    <a:pt x="1611" y="1949"/>
                    <a:pt x="1842" y="1712"/>
                    <a:pt x="1865" y="1419"/>
                  </a:cubicBezTo>
                  <a:cubicBezTo>
                    <a:pt x="1887" y="1070"/>
                    <a:pt x="1611" y="777"/>
                    <a:pt x="1268" y="777"/>
                  </a:cubicBezTo>
                  <a:cubicBezTo>
                    <a:pt x="1014" y="777"/>
                    <a:pt x="795" y="935"/>
                    <a:pt x="710" y="1160"/>
                  </a:cubicBezTo>
                  <a:lnTo>
                    <a:pt x="434" y="1160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31"/>
            <p:cNvSpPr/>
            <p:nvPr/>
          </p:nvSpPr>
          <p:spPr>
            <a:xfrm>
              <a:off x="10868557" y="1940580"/>
              <a:ext cx="185034" cy="193153"/>
            </a:xfrm>
            <a:custGeom>
              <a:rect b="b" l="l" r="r" t="t"/>
              <a:pathLst>
                <a:path extrusionOk="0" h="1977" w="1894">
                  <a:moveTo>
                    <a:pt x="620" y="1216"/>
                  </a:moveTo>
                  <a:cubicBezTo>
                    <a:pt x="711" y="1216"/>
                    <a:pt x="784" y="1290"/>
                    <a:pt x="784" y="1380"/>
                  </a:cubicBezTo>
                  <a:cubicBezTo>
                    <a:pt x="784" y="1470"/>
                    <a:pt x="711" y="1543"/>
                    <a:pt x="620" y="1543"/>
                  </a:cubicBezTo>
                  <a:cubicBezTo>
                    <a:pt x="530" y="1543"/>
                    <a:pt x="457" y="1470"/>
                    <a:pt x="457" y="1380"/>
                  </a:cubicBezTo>
                  <a:cubicBezTo>
                    <a:pt x="457" y="1290"/>
                    <a:pt x="530" y="1216"/>
                    <a:pt x="620" y="1216"/>
                  </a:cubicBezTo>
                  <a:close/>
                  <a:moveTo>
                    <a:pt x="1460" y="0"/>
                  </a:moveTo>
                  <a:lnTo>
                    <a:pt x="1460" y="1160"/>
                  </a:lnTo>
                  <a:lnTo>
                    <a:pt x="1184" y="1160"/>
                  </a:lnTo>
                  <a:cubicBezTo>
                    <a:pt x="1095" y="941"/>
                    <a:pt x="885" y="780"/>
                    <a:pt x="635" y="780"/>
                  </a:cubicBezTo>
                  <a:cubicBezTo>
                    <a:pt x="616" y="780"/>
                    <a:pt x="596" y="781"/>
                    <a:pt x="575" y="783"/>
                  </a:cubicBezTo>
                  <a:cubicBezTo>
                    <a:pt x="283" y="805"/>
                    <a:pt x="52" y="1042"/>
                    <a:pt x="29" y="1335"/>
                  </a:cubicBezTo>
                  <a:cubicBezTo>
                    <a:pt x="1" y="1684"/>
                    <a:pt x="283" y="1977"/>
                    <a:pt x="626" y="1977"/>
                  </a:cubicBezTo>
                  <a:cubicBezTo>
                    <a:pt x="880" y="1977"/>
                    <a:pt x="1094" y="1819"/>
                    <a:pt x="1184" y="1594"/>
                  </a:cubicBezTo>
                  <a:lnTo>
                    <a:pt x="1893" y="1594"/>
                  </a:lnTo>
                  <a:lnTo>
                    <a:pt x="18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31"/>
            <p:cNvSpPr/>
            <p:nvPr/>
          </p:nvSpPr>
          <p:spPr>
            <a:xfrm>
              <a:off x="10881257" y="1663207"/>
              <a:ext cx="528823" cy="317036"/>
            </a:xfrm>
            <a:custGeom>
              <a:rect b="b" l="l" r="r" t="t"/>
              <a:pathLst>
                <a:path extrusionOk="0" h="3245" w="5413">
                  <a:moveTo>
                    <a:pt x="2704" y="1"/>
                  </a:moveTo>
                  <a:cubicBezTo>
                    <a:pt x="2095" y="1"/>
                    <a:pt x="1572" y="384"/>
                    <a:pt x="1363" y="919"/>
                  </a:cubicBezTo>
                  <a:cubicBezTo>
                    <a:pt x="1307" y="907"/>
                    <a:pt x="1251" y="907"/>
                    <a:pt x="1189" y="907"/>
                  </a:cubicBezTo>
                  <a:cubicBezTo>
                    <a:pt x="530" y="907"/>
                    <a:pt x="1" y="1448"/>
                    <a:pt x="23" y="2113"/>
                  </a:cubicBezTo>
                  <a:cubicBezTo>
                    <a:pt x="46" y="2749"/>
                    <a:pt x="575" y="3245"/>
                    <a:pt x="1206" y="3245"/>
                  </a:cubicBezTo>
                  <a:lnTo>
                    <a:pt x="4207" y="3245"/>
                  </a:lnTo>
                  <a:cubicBezTo>
                    <a:pt x="4838" y="3245"/>
                    <a:pt x="5367" y="2749"/>
                    <a:pt x="5390" y="2113"/>
                  </a:cubicBezTo>
                  <a:cubicBezTo>
                    <a:pt x="5412" y="1448"/>
                    <a:pt x="4877" y="907"/>
                    <a:pt x="4219" y="907"/>
                  </a:cubicBezTo>
                  <a:cubicBezTo>
                    <a:pt x="4162" y="907"/>
                    <a:pt x="4100" y="907"/>
                    <a:pt x="4044" y="919"/>
                  </a:cubicBezTo>
                  <a:cubicBezTo>
                    <a:pt x="3836" y="384"/>
                    <a:pt x="3317" y="1"/>
                    <a:pt x="27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73" name="Google Shape;1173;p31"/>
          <p:cNvPicPr preferRelativeResize="0"/>
          <p:nvPr/>
        </p:nvPicPr>
        <p:blipFill rotWithShape="1">
          <a:blip r:embed="rId3">
            <a:alphaModFix amt="50000"/>
          </a:blip>
          <a:srcRect b="16476" l="27393" r="28310" t="14926"/>
          <a:stretch/>
        </p:blipFill>
        <p:spPr>
          <a:xfrm>
            <a:off x="431650" y="167900"/>
            <a:ext cx="736999" cy="7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31"/>
          <p:cNvPicPr preferRelativeResize="0"/>
          <p:nvPr/>
        </p:nvPicPr>
        <p:blipFill rotWithShape="1">
          <a:blip r:embed="rId4">
            <a:alphaModFix amt="60000"/>
          </a:blip>
          <a:srcRect b="28100" l="0" r="0" t="18191"/>
          <a:stretch/>
        </p:blipFill>
        <p:spPr>
          <a:xfrm>
            <a:off x="8046575" y="223550"/>
            <a:ext cx="676230" cy="3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31"/>
          <p:cNvSpPr txBox="1"/>
          <p:nvPr>
            <p:ph type="title"/>
          </p:nvPr>
        </p:nvSpPr>
        <p:spPr>
          <a:xfrm>
            <a:off x="0" y="140375"/>
            <a:ext cx="914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12C5C"/>
                </a:solidFill>
              </a:rPr>
              <a:t>Verilerin Modellemeye Hazırlanması</a:t>
            </a:r>
            <a:endParaRPr sz="1700">
              <a:solidFill>
                <a:srgbClr val="112C5C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32"/>
          <p:cNvSpPr txBox="1"/>
          <p:nvPr/>
        </p:nvSpPr>
        <p:spPr>
          <a:xfrm>
            <a:off x="5848400" y="2736225"/>
            <a:ext cx="270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Fira Sans"/>
                <a:ea typeface="Fira Sans"/>
                <a:cs typeface="Fira Sans"/>
                <a:sym typeface="Fira Sans"/>
              </a:rPr>
              <a:t>Çok katmanlı algılayıcıları birbirine bağlayan bir sinir ağıdır. </a:t>
            </a:r>
            <a:endParaRPr sz="9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81" name="Google Shape;1181;p32"/>
          <p:cNvSpPr txBox="1"/>
          <p:nvPr/>
        </p:nvSpPr>
        <p:spPr>
          <a:xfrm>
            <a:off x="658175" y="1440600"/>
            <a:ext cx="38331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Fira Sans"/>
                <a:ea typeface="Fira Sans"/>
                <a:cs typeface="Fira Sans"/>
                <a:sym typeface="Fira Sans"/>
              </a:rPr>
              <a:t>Logistic regression bir sonucu belirleyen bir veya daha fazla bağımsız değişken bulunan veri kümesini analiz etmek için kullanılan bir sınıflandırma algoritmasıdır.</a:t>
            </a:r>
            <a:endParaRPr sz="9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82" name="Google Shape;1182;p32"/>
          <p:cNvSpPr txBox="1"/>
          <p:nvPr/>
        </p:nvSpPr>
        <p:spPr>
          <a:xfrm>
            <a:off x="2834066" y="2582366"/>
            <a:ext cx="26262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Her bir karar ağacının birbirinden farklı olduğu bir kolektif öğrenme metodudur.</a:t>
            </a:r>
            <a:endParaRPr sz="9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83" name="Google Shape;1183;p32"/>
          <p:cNvSpPr txBox="1"/>
          <p:nvPr/>
        </p:nvSpPr>
        <p:spPr>
          <a:xfrm>
            <a:off x="3070361" y="3796917"/>
            <a:ext cx="27567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Fira Sans"/>
                <a:ea typeface="Fira Sans"/>
                <a:cs typeface="Fira Sans"/>
                <a:sym typeface="Fira Sans"/>
              </a:rPr>
              <a:t>Kategorik değişkenler ile otomatik olarak mücadele edebilen hızlı, başarılı bir algoritmadır. Simetrik ağaçlar üretir.</a:t>
            </a:r>
            <a:endParaRPr sz="9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84" name="Google Shape;1184;p32"/>
          <p:cNvSpPr txBox="1"/>
          <p:nvPr/>
        </p:nvSpPr>
        <p:spPr>
          <a:xfrm>
            <a:off x="5129025" y="1530325"/>
            <a:ext cx="316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Fira Sans"/>
                <a:ea typeface="Fira Sans"/>
                <a:cs typeface="Fira Sans"/>
                <a:sym typeface="Fira Sans"/>
              </a:rPr>
              <a:t>Bir düzlem üzerine yerleştirilmiş verileri ayırmak için doğru çizer ve bu doğrular sınıfları birbirinden ayırır.</a:t>
            </a:r>
            <a:endParaRPr sz="9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185" name="Google Shape;1185;p32"/>
          <p:cNvCxnSpPr/>
          <p:nvPr/>
        </p:nvCxnSpPr>
        <p:spPr>
          <a:xfrm>
            <a:off x="2850600" y="2340800"/>
            <a:ext cx="0" cy="7518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6" name="Google Shape;1186;p32"/>
          <p:cNvSpPr txBox="1"/>
          <p:nvPr/>
        </p:nvSpPr>
        <p:spPr>
          <a:xfrm>
            <a:off x="658171" y="1196550"/>
            <a:ext cx="18192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01 </a:t>
            </a:r>
            <a:r>
              <a:rPr b="1" lang="en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Logistic Regression</a:t>
            </a:r>
            <a:endParaRPr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187" name="Google Shape;1187;p32"/>
          <p:cNvCxnSpPr/>
          <p:nvPr/>
        </p:nvCxnSpPr>
        <p:spPr>
          <a:xfrm>
            <a:off x="5140948" y="1281250"/>
            <a:ext cx="0" cy="7659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8" name="Google Shape;1188;p32"/>
          <p:cNvCxnSpPr/>
          <p:nvPr/>
        </p:nvCxnSpPr>
        <p:spPr>
          <a:xfrm>
            <a:off x="677774" y="1222288"/>
            <a:ext cx="0" cy="945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9" name="Google Shape;1189;p32"/>
          <p:cNvCxnSpPr/>
          <p:nvPr/>
        </p:nvCxnSpPr>
        <p:spPr>
          <a:xfrm flipH="1">
            <a:off x="3067661" y="3620275"/>
            <a:ext cx="2700" cy="6945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0" name="Google Shape;1190;p32"/>
          <p:cNvCxnSpPr/>
          <p:nvPr/>
        </p:nvCxnSpPr>
        <p:spPr>
          <a:xfrm>
            <a:off x="5851171" y="2503850"/>
            <a:ext cx="0" cy="7605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1" name="Google Shape;1191;p32"/>
          <p:cNvSpPr txBox="1"/>
          <p:nvPr/>
        </p:nvSpPr>
        <p:spPr>
          <a:xfrm>
            <a:off x="5140948" y="1272750"/>
            <a:ext cx="2066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02 </a:t>
            </a:r>
            <a:r>
              <a:rPr b="1" lang="en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SVC</a:t>
            </a:r>
            <a:endParaRPr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92" name="Google Shape;1192;p32"/>
          <p:cNvSpPr txBox="1"/>
          <p:nvPr/>
        </p:nvSpPr>
        <p:spPr>
          <a:xfrm>
            <a:off x="2850622" y="2354766"/>
            <a:ext cx="19173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03 </a:t>
            </a:r>
            <a:r>
              <a:rPr b="1" lang="en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Random Forest</a:t>
            </a:r>
            <a:endParaRPr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93" name="Google Shape;1193;p32"/>
          <p:cNvSpPr txBox="1"/>
          <p:nvPr/>
        </p:nvSpPr>
        <p:spPr>
          <a:xfrm>
            <a:off x="5851187" y="2529801"/>
            <a:ext cx="2491500" cy="2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04 MLP Classifier</a:t>
            </a:r>
            <a:endParaRPr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94" name="Google Shape;1194;p32"/>
          <p:cNvSpPr txBox="1"/>
          <p:nvPr/>
        </p:nvSpPr>
        <p:spPr>
          <a:xfrm>
            <a:off x="3070361" y="3640554"/>
            <a:ext cx="1955100" cy="1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05 Catboost</a:t>
            </a:r>
            <a:endParaRPr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95" name="Google Shape;1195;p32"/>
          <p:cNvSpPr/>
          <p:nvPr/>
        </p:nvSpPr>
        <p:spPr>
          <a:xfrm flipH="1" rot="5400000">
            <a:off x="2102057" y="3576606"/>
            <a:ext cx="483900" cy="44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32"/>
          <p:cNvSpPr/>
          <p:nvPr/>
        </p:nvSpPr>
        <p:spPr>
          <a:xfrm flipH="1" rot="5400000">
            <a:off x="1675547" y="4369000"/>
            <a:ext cx="483900" cy="45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32"/>
          <p:cNvSpPr/>
          <p:nvPr/>
        </p:nvSpPr>
        <p:spPr>
          <a:xfrm rot="-5400000">
            <a:off x="414550" y="3576605"/>
            <a:ext cx="483900" cy="44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32"/>
          <p:cNvSpPr/>
          <p:nvPr/>
        </p:nvSpPr>
        <p:spPr>
          <a:xfrm rot="-5400000">
            <a:off x="841059" y="4369000"/>
            <a:ext cx="483900" cy="45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32"/>
          <p:cNvSpPr/>
          <p:nvPr/>
        </p:nvSpPr>
        <p:spPr>
          <a:xfrm rot="-5400000">
            <a:off x="841059" y="2784105"/>
            <a:ext cx="483900" cy="45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0" name="Google Shape;1200;p32"/>
          <p:cNvGrpSpPr/>
          <p:nvPr/>
        </p:nvGrpSpPr>
        <p:grpSpPr>
          <a:xfrm>
            <a:off x="1079281" y="3367958"/>
            <a:ext cx="826822" cy="890741"/>
            <a:chOff x="3989938" y="2324413"/>
            <a:chExt cx="1374600" cy="1374600"/>
          </a:xfrm>
        </p:grpSpPr>
        <p:sp>
          <p:nvSpPr>
            <p:cNvPr id="1201" name="Google Shape;1201;p32"/>
            <p:cNvSpPr/>
            <p:nvPr/>
          </p:nvSpPr>
          <p:spPr>
            <a:xfrm>
              <a:off x="3989938" y="2324413"/>
              <a:ext cx="1374600" cy="137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02" name="Google Shape;1202;p32"/>
            <p:cNvGrpSpPr/>
            <p:nvPr/>
          </p:nvGrpSpPr>
          <p:grpSpPr>
            <a:xfrm>
              <a:off x="4144931" y="2479639"/>
              <a:ext cx="1064612" cy="1064148"/>
              <a:chOff x="4154661" y="2479988"/>
              <a:chExt cx="1064612" cy="1064148"/>
            </a:xfrm>
          </p:grpSpPr>
          <p:sp>
            <p:nvSpPr>
              <p:cNvPr id="1203" name="Google Shape;1203;p32"/>
              <p:cNvSpPr/>
              <p:nvPr/>
            </p:nvSpPr>
            <p:spPr>
              <a:xfrm>
                <a:off x="4442401" y="2479988"/>
                <a:ext cx="57939" cy="157330"/>
              </a:xfrm>
              <a:custGeom>
                <a:rect b="b" l="l" r="r" t="t"/>
                <a:pathLst>
                  <a:path extrusionOk="0" h="1689" w="622">
                    <a:moveTo>
                      <a:pt x="263" y="1"/>
                    </a:moveTo>
                    <a:cubicBezTo>
                      <a:pt x="120" y="1"/>
                      <a:pt x="1" y="114"/>
                      <a:pt x="1" y="257"/>
                    </a:cubicBezTo>
                    <a:lnTo>
                      <a:pt x="1" y="1426"/>
                    </a:lnTo>
                    <a:cubicBezTo>
                      <a:pt x="1" y="1575"/>
                      <a:pt x="120" y="1689"/>
                      <a:pt x="263" y="1689"/>
                    </a:cubicBezTo>
                    <a:lnTo>
                      <a:pt x="365" y="1689"/>
                    </a:lnTo>
                    <a:cubicBezTo>
                      <a:pt x="508" y="1689"/>
                      <a:pt x="621" y="1575"/>
                      <a:pt x="621" y="1426"/>
                    </a:cubicBezTo>
                    <a:lnTo>
                      <a:pt x="621" y="257"/>
                    </a:lnTo>
                    <a:cubicBezTo>
                      <a:pt x="621" y="114"/>
                      <a:pt x="508" y="1"/>
                      <a:pt x="365" y="1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32"/>
              <p:cNvSpPr/>
              <p:nvPr/>
            </p:nvSpPr>
            <p:spPr>
              <a:xfrm>
                <a:off x="4425728" y="2567269"/>
                <a:ext cx="91846" cy="179500"/>
              </a:xfrm>
              <a:custGeom>
                <a:rect b="b" l="l" r="r" t="t"/>
                <a:pathLst>
                  <a:path extrusionOk="0" h="1927" w="986">
                    <a:moveTo>
                      <a:pt x="257" y="0"/>
                    </a:moveTo>
                    <a:cubicBezTo>
                      <a:pt x="114" y="0"/>
                      <a:pt x="1" y="119"/>
                      <a:pt x="1" y="263"/>
                    </a:cubicBezTo>
                    <a:lnTo>
                      <a:pt x="1" y="1664"/>
                    </a:lnTo>
                    <a:cubicBezTo>
                      <a:pt x="1" y="1807"/>
                      <a:pt x="114" y="1927"/>
                      <a:pt x="257" y="1927"/>
                    </a:cubicBezTo>
                    <a:lnTo>
                      <a:pt x="723" y="1927"/>
                    </a:lnTo>
                    <a:cubicBezTo>
                      <a:pt x="866" y="1927"/>
                      <a:pt x="985" y="1807"/>
                      <a:pt x="985" y="1664"/>
                    </a:cubicBezTo>
                    <a:lnTo>
                      <a:pt x="985" y="263"/>
                    </a:lnTo>
                    <a:cubicBezTo>
                      <a:pt x="985" y="119"/>
                      <a:pt x="866" y="0"/>
                      <a:pt x="723" y="0"/>
                    </a:cubicBezTo>
                    <a:close/>
                  </a:path>
                </a:pathLst>
              </a:custGeom>
              <a:solidFill>
                <a:srgbClr val="FDBE0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32"/>
              <p:cNvSpPr/>
              <p:nvPr/>
            </p:nvSpPr>
            <p:spPr>
              <a:xfrm>
                <a:off x="4586318" y="2479988"/>
                <a:ext cx="57939" cy="157330"/>
              </a:xfrm>
              <a:custGeom>
                <a:rect b="b" l="l" r="r" t="t"/>
                <a:pathLst>
                  <a:path extrusionOk="0" h="1689" w="622">
                    <a:moveTo>
                      <a:pt x="257" y="1"/>
                    </a:moveTo>
                    <a:cubicBezTo>
                      <a:pt x="114" y="1"/>
                      <a:pt x="1" y="114"/>
                      <a:pt x="1" y="257"/>
                    </a:cubicBezTo>
                    <a:lnTo>
                      <a:pt x="1" y="1426"/>
                    </a:lnTo>
                    <a:cubicBezTo>
                      <a:pt x="1" y="1575"/>
                      <a:pt x="114" y="1689"/>
                      <a:pt x="257" y="1689"/>
                    </a:cubicBezTo>
                    <a:lnTo>
                      <a:pt x="359" y="1689"/>
                    </a:lnTo>
                    <a:cubicBezTo>
                      <a:pt x="502" y="1689"/>
                      <a:pt x="621" y="1575"/>
                      <a:pt x="621" y="1426"/>
                    </a:cubicBezTo>
                    <a:lnTo>
                      <a:pt x="621" y="257"/>
                    </a:lnTo>
                    <a:cubicBezTo>
                      <a:pt x="621" y="114"/>
                      <a:pt x="502" y="1"/>
                      <a:pt x="359" y="1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32"/>
              <p:cNvSpPr/>
              <p:nvPr/>
            </p:nvSpPr>
            <p:spPr>
              <a:xfrm>
                <a:off x="4569086" y="2567269"/>
                <a:ext cx="91846" cy="179500"/>
              </a:xfrm>
              <a:custGeom>
                <a:rect b="b" l="l" r="r" t="t"/>
                <a:pathLst>
                  <a:path extrusionOk="0" h="1927" w="986">
                    <a:moveTo>
                      <a:pt x="263" y="0"/>
                    </a:moveTo>
                    <a:cubicBezTo>
                      <a:pt x="120" y="0"/>
                      <a:pt x="1" y="119"/>
                      <a:pt x="1" y="263"/>
                    </a:cubicBezTo>
                    <a:lnTo>
                      <a:pt x="1" y="1664"/>
                    </a:lnTo>
                    <a:cubicBezTo>
                      <a:pt x="1" y="1807"/>
                      <a:pt x="120" y="1927"/>
                      <a:pt x="263" y="1927"/>
                    </a:cubicBezTo>
                    <a:lnTo>
                      <a:pt x="723" y="1927"/>
                    </a:lnTo>
                    <a:cubicBezTo>
                      <a:pt x="872" y="1927"/>
                      <a:pt x="985" y="1807"/>
                      <a:pt x="985" y="1664"/>
                    </a:cubicBezTo>
                    <a:lnTo>
                      <a:pt x="985" y="263"/>
                    </a:lnTo>
                    <a:cubicBezTo>
                      <a:pt x="985" y="119"/>
                      <a:pt x="872" y="0"/>
                      <a:pt x="723" y="0"/>
                    </a:cubicBezTo>
                    <a:close/>
                  </a:path>
                </a:pathLst>
              </a:custGeom>
              <a:solidFill>
                <a:srgbClr val="FDBE0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32"/>
              <p:cNvSpPr/>
              <p:nvPr/>
            </p:nvSpPr>
            <p:spPr>
              <a:xfrm>
                <a:off x="4729676" y="2479988"/>
                <a:ext cx="57846" cy="157330"/>
              </a:xfrm>
              <a:custGeom>
                <a:rect b="b" l="l" r="r" t="t"/>
                <a:pathLst>
                  <a:path extrusionOk="0" h="1689" w="621">
                    <a:moveTo>
                      <a:pt x="257" y="1"/>
                    </a:moveTo>
                    <a:cubicBezTo>
                      <a:pt x="114" y="1"/>
                      <a:pt x="1" y="114"/>
                      <a:pt x="1" y="257"/>
                    </a:cubicBezTo>
                    <a:lnTo>
                      <a:pt x="1" y="1426"/>
                    </a:lnTo>
                    <a:cubicBezTo>
                      <a:pt x="1" y="1575"/>
                      <a:pt x="114" y="1689"/>
                      <a:pt x="257" y="1689"/>
                    </a:cubicBezTo>
                    <a:lnTo>
                      <a:pt x="359" y="1689"/>
                    </a:lnTo>
                    <a:cubicBezTo>
                      <a:pt x="502" y="1689"/>
                      <a:pt x="621" y="1575"/>
                      <a:pt x="621" y="1426"/>
                    </a:cubicBezTo>
                    <a:lnTo>
                      <a:pt x="621" y="257"/>
                    </a:lnTo>
                    <a:cubicBezTo>
                      <a:pt x="621" y="114"/>
                      <a:pt x="502" y="1"/>
                      <a:pt x="359" y="1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32"/>
              <p:cNvSpPr/>
              <p:nvPr/>
            </p:nvSpPr>
            <p:spPr>
              <a:xfrm>
                <a:off x="4712444" y="2567269"/>
                <a:ext cx="91753" cy="179500"/>
              </a:xfrm>
              <a:custGeom>
                <a:rect b="b" l="l" r="r" t="t"/>
                <a:pathLst>
                  <a:path extrusionOk="0" h="1927" w="985">
                    <a:moveTo>
                      <a:pt x="263" y="0"/>
                    </a:moveTo>
                    <a:cubicBezTo>
                      <a:pt x="120" y="0"/>
                      <a:pt x="1" y="119"/>
                      <a:pt x="1" y="263"/>
                    </a:cubicBezTo>
                    <a:lnTo>
                      <a:pt x="1" y="1664"/>
                    </a:lnTo>
                    <a:cubicBezTo>
                      <a:pt x="1" y="1807"/>
                      <a:pt x="120" y="1927"/>
                      <a:pt x="263" y="1927"/>
                    </a:cubicBezTo>
                    <a:lnTo>
                      <a:pt x="728" y="1927"/>
                    </a:lnTo>
                    <a:cubicBezTo>
                      <a:pt x="872" y="1927"/>
                      <a:pt x="985" y="1807"/>
                      <a:pt x="985" y="1664"/>
                    </a:cubicBezTo>
                    <a:lnTo>
                      <a:pt x="985" y="263"/>
                    </a:lnTo>
                    <a:cubicBezTo>
                      <a:pt x="985" y="119"/>
                      <a:pt x="872" y="0"/>
                      <a:pt x="728" y="0"/>
                    </a:cubicBezTo>
                    <a:close/>
                  </a:path>
                </a:pathLst>
              </a:custGeom>
              <a:solidFill>
                <a:srgbClr val="FDBE0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32"/>
              <p:cNvSpPr/>
              <p:nvPr/>
            </p:nvSpPr>
            <p:spPr>
              <a:xfrm>
                <a:off x="4873034" y="2479988"/>
                <a:ext cx="57846" cy="157330"/>
              </a:xfrm>
              <a:custGeom>
                <a:rect b="b" l="l" r="r" t="t"/>
                <a:pathLst>
                  <a:path extrusionOk="0" h="1689" w="621">
                    <a:moveTo>
                      <a:pt x="263" y="1"/>
                    </a:moveTo>
                    <a:cubicBezTo>
                      <a:pt x="120" y="1"/>
                      <a:pt x="1" y="114"/>
                      <a:pt x="1" y="257"/>
                    </a:cubicBezTo>
                    <a:lnTo>
                      <a:pt x="1" y="1426"/>
                    </a:lnTo>
                    <a:cubicBezTo>
                      <a:pt x="1" y="1575"/>
                      <a:pt x="120" y="1689"/>
                      <a:pt x="263" y="1689"/>
                    </a:cubicBezTo>
                    <a:lnTo>
                      <a:pt x="364" y="1689"/>
                    </a:lnTo>
                    <a:cubicBezTo>
                      <a:pt x="508" y="1689"/>
                      <a:pt x="621" y="1575"/>
                      <a:pt x="621" y="1426"/>
                    </a:cubicBezTo>
                    <a:lnTo>
                      <a:pt x="621" y="257"/>
                    </a:lnTo>
                    <a:cubicBezTo>
                      <a:pt x="621" y="114"/>
                      <a:pt x="508" y="1"/>
                      <a:pt x="364" y="1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32"/>
              <p:cNvSpPr/>
              <p:nvPr/>
            </p:nvSpPr>
            <p:spPr>
              <a:xfrm>
                <a:off x="4856361" y="2567269"/>
                <a:ext cx="91753" cy="179500"/>
              </a:xfrm>
              <a:custGeom>
                <a:rect b="b" l="l" r="r" t="t"/>
                <a:pathLst>
                  <a:path extrusionOk="0" h="1927" w="985">
                    <a:moveTo>
                      <a:pt x="257" y="0"/>
                    </a:moveTo>
                    <a:cubicBezTo>
                      <a:pt x="114" y="0"/>
                      <a:pt x="1" y="119"/>
                      <a:pt x="1" y="263"/>
                    </a:cubicBezTo>
                    <a:lnTo>
                      <a:pt x="1" y="1664"/>
                    </a:lnTo>
                    <a:cubicBezTo>
                      <a:pt x="1" y="1807"/>
                      <a:pt x="114" y="1927"/>
                      <a:pt x="257" y="1927"/>
                    </a:cubicBezTo>
                    <a:lnTo>
                      <a:pt x="722" y="1927"/>
                    </a:lnTo>
                    <a:cubicBezTo>
                      <a:pt x="866" y="1927"/>
                      <a:pt x="985" y="1807"/>
                      <a:pt x="985" y="1664"/>
                    </a:cubicBezTo>
                    <a:lnTo>
                      <a:pt x="985" y="263"/>
                    </a:lnTo>
                    <a:cubicBezTo>
                      <a:pt x="985" y="119"/>
                      <a:pt x="866" y="0"/>
                      <a:pt x="722" y="0"/>
                    </a:cubicBezTo>
                    <a:close/>
                  </a:path>
                </a:pathLst>
              </a:custGeom>
              <a:solidFill>
                <a:srgbClr val="FDBE0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32"/>
              <p:cNvSpPr/>
              <p:nvPr/>
            </p:nvSpPr>
            <p:spPr>
              <a:xfrm>
                <a:off x="4873034" y="3386805"/>
                <a:ext cx="57846" cy="157330"/>
              </a:xfrm>
              <a:custGeom>
                <a:rect b="b" l="l" r="r" t="t"/>
                <a:pathLst>
                  <a:path extrusionOk="0" h="1689" w="621">
                    <a:moveTo>
                      <a:pt x="263" y="0"/>
                    </a:moveTo>
                    <a:cubicBezTo>
                      <a:pt x="120" y="0"/>
                      <a:pt x="1" y="114"/>
                      <a:pt x="1" y="257"/>
                    </a:cubicBezTo>
                    <a:lnTo>
                      <a:pt x="1" y="1432"/>
                    </a:lnTo>
                    <a:cubicBezTo>
                      <a:pt x="1" y="1575"/>
                      <a:pt x="120" y="1688"/>
                      <a:pt x="263" y="1688"/>
                    </a:cubicBezTo>
                    <a:lnTo>
                      <a:pt x="364" y="1688"/>
                    </a:lnTo>
                    <a:cubicBezTo>
                      <a:pt x="508" y="1688"/>
                      <a:pt x="621" y="1575"/>
                      <a:pt x="621" y="1432"/>
                    </a:cubicBezTo>
                    <a:lnTo>
                      <a:pt x="621" y="257"/>
                    </a:lnTo>
                    <a:cubicBezTo>
                      <a:pt x="621" y="114"/>
                      <a:pt x="508" y="0"/>
                      <a:pt x="364" y="0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32"/>
              <p:cNvSpPr/>
              <p:nvPr/>
            </p:nvSpPr>
            <p:spPr>
              <a:xfrm>
                <a:off x="4856361" y="3277354"/>
                <a:ext cx="91753" cy="179500"/>
              </a:xfrm>
              <a:custGeom>
                <a:rect b="b" l="l" r="r" t="t"/>
                <a:pathLst>
                  <a:path extrusionOk="0" h="1927" w="985">
                    <a:moveTo>
                      <a:pt x="257" y="0"/>
                    </a:moveTo>
                    <a:cubicBezTo>
                      <a:pt x="114" y="0"/>
                      <a:pt x="1" y="119"/>
                      <a:pt x="1" y="263"/>
                    </a:cubicBezTo>
                    <a:lnTo>
                      <a:pt x="1" y="1664"/>
                    </a:lnTo>
                    <a:cubicBezTo>
                      <a:pt x="1" y="1807"/>
                      <a:pt x="114" y="1927"/>
                      <a:pt x="257" y="1927"/>
                    </a:cubicBezTo>
                    <a:lnTo>
                      <a:pt x="722" y="1927"/>
                    </a:lnTo>
                    <a:cubicBezTo>
                      <a:pt x="866" y="1927"/>
                      <a:pt x="985" y="1807"/>
                      <a:pt x="985" y="1664"/>
                    </a:cubicBezTo>
                    <a:lnTo>
                      <a:pt x="985" y="263"/>
                    </a:lnTo>
                    <a:cubicBezTo>
                      <a:pt x="985" y="119"/>
                      <a:pt x="866" y="0"/>
                      <a:pt x="722" y="0"/>
                    </a:cubicBezTo>
                    <a:close/>
                  </a:path>
                </a:pathLst>
              </a:custGeom>
              <a:solidFill>
                <a:srgbClr val="FDBE0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32"/>
              <p:cNvSpPr/>
              <p:nvPr/>
            </p:nvSpPr>
            <p:spPr>
              <a:xfrm>
                <a:off x="4729676" y="3386805"/>
                <a:ext cx="57846" cy="157330"/>
              </a:xfrm>
              <a:custGeom>
                <a:rect b="b" l="l" r="r" t="t"/>
                <a:pathLst>
                  <a:path extrusionOk="0" h="1689" w="621">
                    <a:moveTo>
                      <a:pt x="257" y="0"/>
                    </a:moveTo>
                    <a:cubicBezTo>
                      <a:pt x="114" y="0"/>
                      <a:pt x="1" y="114"/>
                      <a:pt x="1" y="257"/>
                    </a:cubicBezTo>
                    <a:lnTo>
                      <a:pt x="1" y="1432"/>
                    </a:lnTo>
                    <a:cubicBezTo>
                      <a:pt x="1" y="1575"/>
                      <a:pt x="114" y="1688"/>
                      <a:pt x="257" y="1688"/>
                    </a:cubicBezTo>
                    <a:lnTo>
                      <a:pt x="359" y="1688"/>
                    </a:lnTo>
                    <a:cubicBezTo>
                      <a:pt x="502" y="1688"/>
                      <a:pt x="621" y="1575"/>
                      <a:pt x="621" y="1432"/>
                    </a:cubicBezTo>
                    <a:lnTo>
                      <a:pt x="621" y="257"/>
                    </a:lnTo>
                    <a:cubicBezTo>
                      <a:pt x="621" y="114"/>
                      <a:pt x="502" y="0"/>
                      <a:pt x="359" y="0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32"/>
              <p:cNvSpPr/>
              <p:nvPr/>
            </p:nvSpPr>
            <p:spPr>
              <a:xfrm>
                <a:off x="4712444" y="3277354"/>
                <a:ext cx="91753" cy="179500"/>
              </a:xfrm>
              <a:custGeom>
                <a:rect b="b" l="l" r="r" t="t"/>
                <a:pathLst>
                  <a:path extrusionOk="0" h="1927" w="985">
                    <a:moveTo>
                      <a:pt x="263" y="0"/>
                    </a:moveTo>
                    <a:cubicBezTo>
                      <a:pt x="120" y="0"/>
                      <a:pt x="1" y="119"/>
                      <a:pt x="1" y="263"/>
                    </a:cubicBezTo>
                    <a:lnTo>
                      <a:pt x="1" y="1664"/>
                    </a:lnTo>
                    <a:cubicBezTo>
                      <a:pt x="1" y="1807"/>
                      <a:pt x="120" y="1927"/>
                      <a:pt x="263" y="1927"/>
                    </a:cubicBezTo>
                    <a:lnTo>
                      <a:pt x="728" y="1927"/>
                    </a:lnTo>
                    <a:cubicBezTo>
                      <a:pt x="872" y="1927"/>
                      <a:pt x="985" y="1807"/>
                      <a:pt x="985" y="1664"/>
                    </a:cubicBezTo>
                    <a:lnTo>
                      <a:pt x="985" y="263"/>
                    </a:lnTo>
                    <a:cubicBezTo>
                      <a:pt x="985" y="119"/>
                      <a:pt x="872" y="0"/>
                      <a:pt x="728" y="0"/>
                    </a:cubicBezTo>
                    <a:close/>
                  </a:path>
                </a:pathLst>
              </a:custGeom>
              <a:solidFill>
                <a:srgbClr val="FDBE0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32"/>
              <p:cNvSpPr/>
              <p:nvPr/>
            </p:nvSpPr>
            <p:spPr>
              <a:xfrm>
                <a:off x="4586318" y="3386805"/>
                <a:ext cx="57939" cy="157330"/>
              </a:xfrm>
              <a:custGeom>
                <a:rect b="b" l="l" r="r" t="t"/>
                <a:pathLst>
                  <a:path extrusionOk="0" h="1689" w="622">
                    <a:moveTo>
                      <a:pt x="257" y="0"/>
                    </a:moveTo>
                    <a:cubicBezTo>
                      <a:pt x="114" y="0"/>
                      <a:pt x="1" y="114"/>
                      <a:pt x="1" y="257"/>
                    </a:cubicBezTo>
                    <a:lnTo>
                      <a:pt x="1" y="1432"/>
                    </a:lnTo>
                    <a:cubicBezTo>
                      <a:pt x="1" y="1575"/>
                      <a:pt x="114" y="1688"/>
                      <a:pt x="257" y="1688"/>
                    </a:cubicBezTo>
                    <a:lnTo>
                      <a:pt x="359" y="1688"/>
                    </a:lnTo>
                    <a:cubicBezTo>
                      <a:pt x="502" y="1688"/>
                      <a:pt x="621" y="1575"/>
                      <a:pt x="621" y="1432"/>
                    </a:cubicBezTo>
                    <a:lnTo>
                      <a:pt x="621" y="257"/>
                    </a:lnTo>
                    <a:cubicBezTo>
                      <a:pt x="621" y="114"/>
                      <a:pt x="502" y="0"/>
                      <a:pt x="359" y="0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32"/>
              <p:cNvSpPr/>
              <p:nvPr/>
            </p:nvSpPr>
            <p:spPr>
              <a:xfrm>
                <a:off x="4569086" y="3277354"/>
                <a:ext cx="91846" cy="179500"/>
              </a:xfrm>
              <a:custGeom>
                <a:rect b="b" l="l" r="r" t="t"/>
                <a:pathLst>
                  <a:path extrusionOk="0" h="1927" w="986">
                    <a:moveTo>
                      <a:pt x="263" y="0"/>
                    </a:moveTo>
                    <a:cubicBezTo>
                      <a:pt x="120" y="0"/>
                      <a:pt x="1" y="119"/>
                      <a:pt x="1" y="263"/>
                    </a:cubicBezTo>
                    <a:lnTo>
                      <a:pt x="1" y="1664"/>
                    </a:lnTo>
                    <a:cubicBezTo>
                      <a:pt x="1" y="1807"/>
                      <a:pt x="120" y="1927"/>
                      <a:pt x="263" y="1927"/>
                    </a:cubicBezTo>
                    <a:lnTo>
                      <a:pt x="723" y="1927"/>
                    </a:lnTo>
                    <a:cubicBezTo>
                      <a:pt x="872" y="1927"/>
                      <a:pt x="985" y="1807"/>
                      <a:pt x="985" y="1664"/>
                    </a:cubicBezTo>
                    <a:lnTo>
                      <a:pt x="985" y="263"/>
                    </a:lnTo>
                    <a:cubicBezTo>
                      <a:pt x="985" y="119"/>
                      <a:pt x="872" y="0"/>
                      <a:pt x="723" y="0"/>
                    </a:cubicBezTo>
                    <a:close/>
                  </a:path>
                </a:pathLst>
              </a:custGeom>
              <a:solidFill>
                <a:srgbClr val="FDBE0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32"/>
              <p:cNvSpPr/>
              <p:nvPr/>
            </p:nvSpPr>
            <p:spPr>
              <a:xfrm>
                <a:off x="4442401" y="3386805"/>
                <a:ext cx="57939" cy="157330"/>
              </a:xfrm>
              <a:custGeom>
                <a:rect b="b" l="l" r="r" t="t"/>
                <a:pathLst>
                  <a:path extrusionOk="0" h="1689" w="622">
                    <a:moveTo>
                      <a:pt x="263" y="0"/>
                    </a:moveTo>
                    <a:cubicBezTo>
                      <a:pt x="120" y="0"/>
                      <a:pt x="1" y="114"/>
                      <a:pt x="1" y="257"/>
                    </a:cubicBezTo>
                    <a:lnTo>
                      <a:pt x="1" y="1432"/>
                    </a:lnTo>
                    <a:cubicBezTo>
                      <a:pt x="1" y="1575"/>
                      <a:pt x="120" y="1688"/>
                      <a:pt x="263" y="1688"/>
                    </a:cubicBezTo>
                    <a:lnTo>
                      <a:pt x="365" y="1688"/>
                    </a:lnTo>
                    <a:cubicBezTo>
                      <a:pt x="508" y="1688"/>
                      <a:pt x="621" y="1575"/>
                      <a:pt x="621" y="1432"/>
                    </a:cubicBezTo>
                    <a:lnTo>
                      <a:pt x="621" y="257"/>
                    </a:lnTo>
                    <a:cubicBezTo>
                      <a:pt x="621" y="114"/>
                      <a:pt x="508" y="0"/>
                      <a:pt x="365" y="0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32"/>
              <p:cNvSpPr/>
              <p:nvPr/>
            </p:nvSpPr>
            <p:spPr>
              <a:xfrm>
                <a:off x="4425728" y="3277354"/>
                <a:ext cx="91846" cy="179500"/>
              </a:xfrm>
              <a:custGeom>
                <a:rect b="b" l="l" r="r" t="t"/>
                <a:pathLst>
                  <a:path extrusionOk="0" h="1927" w="986">
                    <a:moveTo>
                      <a:pt x="257" y="0"/>
                    </a:moveTo>
                    <a:cubicBezTo>
                      <a:pt x="114" y="0"/>
                      <a:pt x="1" y="119"/>
                      <a:pt x="1" y="263"/>
                    </a:cubicBezTo>
                    <a:lnTo>
                      <a:pt x="1" y="1664"/>
                    </a:lnTo>
                    <a:cubicBezTo>
                      <a:pt x="1" y="1807"/>
                      <a:pt x="114" y="1927"/>
                      <a:pt x="257" y="1927"/>
                    </a:cubicBezTo>
                    <a:lnTo>
                      <a:pt x="723" y="1927"/>
                    </a:lnTo>
                    <a:cubicBezTo>
                      <a:pt x="866" y="1927"/>
                      <a:pt x="985" y="1807"/>
                      <a:pt x="985" y="1664"/>
                    </a:cubicBezTo>
                    <a:lnTo>
                      <a:pt x="985" y="263"/>
                    </a:lnTo>
                    <a:cubicBezTo>
                      <a:pt x="985" y="119"/>
                      <a:pt x="866" y="0"/>
                      <a:pt x="723" y="0"/>
                    </a:cubicBezTo>
                    <a:close/>
                  </a:path>
                </a:pathLst>
              </a:custGeom>
              <a:solidFill>
                <a:srgbClr val="FDBE0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32"/>
              <p:cNvSpPr/>
              <p:nvPr/>
            </p:nvSpPr>
            <p:spPr>
              <a:xfrm>
                <a:off x="5061384" y="2767822"/>
                <a:ext cx="157889" cy="57846"/>
              </a:xfrm>
              <a:custGeom>
                <a:rect b="b" l="l" r="r" t="t"/>
                <a:pathLst>
                  <a:path extrusionOk="0" h="621" w="1695">
                    <a:moveTo>
                      <a:pt x="263" y="0"/>
                    </a:moveTo>
                    <a:cubicBezTo>
                      <a:pt x="120" y="0"/>
                      <a:pt x="1" y="114"/>
                      <a:pt x="1" y="263"/>
                    </a:cubicBezTo>
                    <a:lnTo>
                      <a:pt x="1" y="358"/>
                    </a:lnTo>
                    <a:cubicBezTo>
                      <a:pt x="1" y="501"/>
                      <a:pt x="120" y="621"/>
                      <a:pt x="263" y="621"/>
                    </a:cubicBezTo>
                    <a:lnTo>
                      <a:pt x="1432" y="621"/>
                    </a:lnTo>
                    <a:cubicBezTo>
                      <a:pt x="1575" y="621"/>
                      <a:pt x="1695" y="501"/>
                      <a:pt x="1695" y="358"/>
                    </a:cubicBezTo>
                    <a:lnTo>
                      <a:pt x="1695" y="263"/>
                    </a:lnTo>
                    <a:cubicBezTo>
                      <a:pt x="1695" y="114"/>
                      <a:pt x="1575" y="0"/>
                      <a:pt x="1432" y="0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32"/>
              <p:cNvSpPr/>
              <p:nvPr/>
            </p:nvSpPr>
            <p:spPr>
              <a:xfrm>
                <a:off x="4951933" y="2750589"/>
                <a:ext cx="179593" cy="91753"/>
              </a:xfrm>
              <a:custGeom>
                <a:rect b="b" l="l" r="r" t="t"/>
                <a:pathLst>
                  <a:path extrusionOk="0" h="985" w="1928">
                    <a:moveTo>
                      <a:pt x="263" y="0"/>
                    </a:moveTo>
                    <a:cubicBezTo>
                      <a:pt x="120" y="0"/>
                      <a:pt x="1" y="120"/>
                      <a:pt x="1" y="263"/>
                    </a:cubicBezTo>
                    <a:lnTo>
                      <a:pt x="1" y="728"/>
                    </a:lnTo>
                    <a:cubicBezTo>
                      <a:pt x="1" y="871"/>
                      <a:pt x="120" y="985"/>
                      <a:pt x="263" y="985"/>
                    </a:cubicBezTo>
                    <a:lnTo>
                      <a:pt x="1671" y="985"/>
                    </a:lnTo>
                    <a:cubicBezTo>
                      <a:pt x="1814" y="985"/>
                      <a:pt x="1927" y="871"/>
                      <a:pt x="1927" y="728"/>
                    </a:cubicBezTo>
                    <a:lnTo>
                      <a:pt x="1927" y="263"/>
                    </a:lnTo>
                    <a:cubicBezTo>
                      <a:pt x="1927" y="120"/>
                      <a:pt x="1814" y="0"/>
                      <a:pt x="1671" y="0"/>
                    </a:cubicBezTo>
                    <a:close/>
                  </a:path>
                </a:pathLst>
              </a:custGeom>
              <a:solidFill>
                <a:srgbClr val="FDBE0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32"/>
              <p:cNvSpPr/>
              <p:nvPr/>
            </p:nvSpPr>
            <p:spPr>
              <a:xfrm>
                <a:off x="5061384" y="2911180"/>
                <a:ext cx="157889" cy="57846"/>
              </a:xfrm>
              <a:custGeom>
                <a:rect b="b" l="l" r="r" t="t"/>
                <a:pathLst>
                  <a:path extrusionOk="0" h="621" w="1695">
                    <a:moveTo>
                      <a:pt x="263" y="0"/>
                    </a:moveTo>
                    <a:cubicBezTo>
                      <a:pt x="120" y="0"/>
                      <a:pt x="1" y="120"/>
                      <a:pt x="1" y="263"/>
                    </a:cubicBezTo>
                    <a:lnTo>
                      <a:pt x="1" y="364"/>
                    </a:lnTo>
                    <a:cubicBezTo>
                      <a:pt x="1" y="507"/>
                      <a:pt x="120" y="621"/>
                      <a:pt x="263" y="621"/>
                    </a:cubicBezTo>
                    <a:lnTo>
                      <a:pt x="1432" y="621"/>
                    </a:lnTo>
                    <a:cubicBezTo>
                      <a:pt x="1575" y="621"/>
                      <a:pt x="1695" y="507"/>
                      <a:pt x="1695" y="364"/>
                    </a:cubicBezTo>
                    <a:lnTo>
                      <a:pt x="1695" y="263"/>
                    </a:lnTo>
                    <a:cubicBezTo>
                      <a:pt x="1695" y="120"/>
                      <a:pt x="1575" y="0"/>
                      <a:pt x="1432" y="0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32"/>
              <p:cNvSpPr/>
              <p:nvPr/>
            </p:nvSpPr>
            <p:spPr>
              <a:xfrm>
                <a:off x="4951933" y="2894506"/>
                <a:ext cx="179593" cy="91753"/>
              </a:xfrm>
              <a:custGeom>
                <a:rect b="b" l="l" r="r" t="t"/>
                <a:pathLst>
                  <a:path extrusionOk="0" h="985" w="1928">
                    <a:moveTo>
                      <a:pt x="263" y="0"/>
                    </a:moveTo>
                    <a:cubicBezTo>
                      <a:pt x="120" y="0"/>
                      <a:pt x="1" y="114"/>
                      <a:pt x="1" y="257"/>
                    </a:cubicBezTo>
                    <a:lnTo>
                      <a:pt x="1" y="722"/>
                    </a:lnTo>
                    <a:cubicBezTo>
                      <a:pt x="1" y="865"/>
                      <a:pt x="120" y="985"/>
                      <a:pt x="263" y="985"/>
                    </a:cubicBezTo>
                    <a:lnTo>
                      <a:pt x="1671" y="985"/>
                    </a:lnTo>
                    <a:cubicBezTo>
                      <a:pt x="1814" y="985"/>
                      <a:pt x="1927" y="865"/>
                      <a:pt x="1927" y="722"/>
                    </a:cubicBezTo>
                    <a:lnTo>
                      <a:pt x="1927" y="257"/>
                    </a:lnTo>
                    <a:cubicBezTo>
                      <a:pt x="1927" y="114"/>
                      <a:pt x="1814" y="0"/>
                      <a:pt x="1671" y="0"/>
                    </a:cubicBezTo>
                    <a:close/>
                  </a:path>
                </a:pathLst>
              </a:custGeom>
              <a:solidFill>
                <a:srgbClr val="FDBE0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32"/>
              <p:cNvSpPr/>
              <p:nvPr/>
            </p:nvSpPr>
            <p:spPr>
              <a:xfrm>
                <a:off x="5061384" y="3055097"/>
                <a:ext cx="157889" cy="57846"/>
              </a:xfrm>
              <a:custGeom>
                <a:rect b="b" l="l" r="r" t="t"/>
                <a:pathLst>
                  <a:path extrusionOk="0" h="621" w="1695">
                    <a:moveTo>
                      <a:pt x="263" y="0"/>
                    </a:moveTo>
                    <a:cubicBezTo>
                      <a:pt x="120" y="0"/>
                      <a:pt x="1" y="114"/>
                      <a:pt x="1" y="257"/>
                    </a:cubicBezTo>
                    <a:lnTo>
                      <a:pt x="1" y="358"/>
                    </a:lnTo>
                    <a:cubicBezTo>
                      <a:pt x="1" y="501"/>
                      <a:pt x="120" y="621"/>
                      <a:pt x="263" y="621"/>
                    </a:cubicBezTo>
                    <a:lnTo>
                      <a:pt x="1432" y="621"/>
                    </a:lnTo>
                    <a:cubicBezTo>
                      <a:pt x="1575" y="621"/>
                      <a:pt x="1695" y="501"/>
                      <a:pt x="1695" y="358"/>
                    </a:cubicBezTo>
                    <a:lnTo>
                      <a:pt x="1695" y="257"/>
                    </a:lnTo>
                    <a:cubicBezTo>
                      <a:pt x="1695" y="114"/>
                      <a:pt x="1575" y="0"/>
                      <a:pt x="1432" y="0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32"/>
              <p:cNvSpPr/>
              <p:nvPr/>
            </p:nvSpPr>
            <p:spPr>
              <a:xfrm>
                <a:off x="4951933" y="3037864"/>
                <a:ext cx="179593" cy="91753"/>
              </a:xfrm>
              <a:custGeom>
                <a:rect b="b" l="l" r="r" t="t"/>
                <a:pathLst>
                  <a:path extrusionOk="0" h="985" w="1928">
                    <a:moveTo>
                      <a:pt x="263" y="0"/>
                    </a:moveTo>
                    <a:cubicBezTo>
                      <a:pt x="120" y="0"/>
                      <a:pt x="1" y="120"/>
                      <a:pt x="1" y="263"/>
                    </a:cubicBezTo>
                    <a:lnTo>
                      <a:pt x="1" y="728"/>
                    </a:lnTo>
                    <a:cubicBezTo>
                      <a:pt x="1" y="871"/>
                      <a:pt x="120" y="984"/>
                      <a:pt x="263" y="984"/>
                    </a:cubicBezTo>
                    <a:lnTo>
                      <a:pt x="1671" y="984"/>
                    </a:lnTo>
                    <a:cubicBezTo>
                      <a:pt x="1814" y="984"/>
                      <a:pt x="1927" y="871"/>
                      <a:pt x="1927" y="728"/>
                    </a:cubicBezTo>
                    <a:lnTo>
                      <a:pt x="1927" y="263"/>
                    </a:lnTo>
                    <a:cubicBezTo>
                      <a:pt x="1927" y="120"/>
                      <a:pt x="1814" y="0"/>
                      <a:pt x="1671" y="0"/>
                    </a:cubicBezTo>
                    <a:close/>
                  </a:path>
                </a:pathLst>
              </a:custGeom>
              <a:solidFill>
                <a:srgbClr val="FDBE0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32"/>
              <p:cNvSpPr/>
              <p:nvPr/>
            </p:nvSpPr>
            <p:spPr>
              <a:xfrm>
                <a:off x="5061384" y="3198455"/>
                <a:ext cx="157889" cy="57846"/>
              </a:xfrm>
              <a:custGeom>
                <a:rect b="b" l="l" r="r" t="t"/>
                <a:pathLst>
                  <a:path extrusionOk="0" h="621" w="1695">
                    <a:moveTo>
                      <a:pt x="263" y="0"/>
                    </a:moveTo>
                    <a:cubicBezTo>
                      <a:pt x="120" y="0"/>
                      <a:pt x="1" y="113"/>
                      <a:pt x="1" y="263"/>
                    </a:cubicBezTo>
                    <a:lnTo>
                      <a:pt x="1" y="358"/>
                    </a:lnTo>
                    <a:cubicBezTo>
                      <a:pt x="1" y="507"/>
                      <a:pt x="120" y="620"/>
                      <a:pt x="263" y="620"/>
                    </a:cubicBezTo>
                    <a:lnTo>
                      <a:pt x="1432" y="620"/>
                    </a:lnTo>
                    <a:cubicBezTo>
                      <a:pt x="1575" y="620"/>
                      <a:pt x="1695" y="507"/>
                      <a:pt x="1695" y="358"/>
                    </a:cubicBezTo>
                    <a:lnTo>
                      <a:pt x="1695" y="263"/>
                    </a:lnTo>
                    <a:cubicBezTo>
                      <a:pt x="1695" y="113"/>
                      <a:pt x="1575" y="0"/>
                      <a:pt x="1432" y="0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32"/>
              <p:cNvSpPr/>
              <p:nvPr/>
            </p:nvSpPr>
            <p:spPr>
              <a:xfrm>
                <a:off x="4951933" y="3181223"/>
                <a:ext cx="179593" cy="92312"/>
              </a:xfrm>
              <a:custGeom>
                <a:rect b="b" l="l" r="r" t="t"/>
                <a:pathLst>
                  <a:path extrusionOk="0" h="991" w="1928">
                    <a:moveTo>
                      <a:pt x="263" y="0"/>
                    </a:moveTo>
                    <a:cubicBezTo>
                      <a:pt x="120" y="0"/>
                      <a:pt x="1" y="119"/>
                      <a:pt x="1" y="263"/>
                    </a:cubicBezTo>
                    <a:lnTo>
                      <a:pt x="1" y="728"/>
                    </a:lnTo>
                    <a:cubicBezTo>
                      <a:pt x="1" y="871"/>
                      <a:pt x="120" y="990"/>
                      <a:pt x="263" y="990"/>
                    </a:cubicBezTo>
                    <a:lnTo>
                      <a:pt x="1671" y="990"/>
                    </a:lnTo>
                    <a:cubicBezTo>
                      <a:pt x="1814" y="990"/>
                      <a:pt x="1927" y="871"/>
                      <a:pt x="1927" y="728"/>
                    </a:cubicBezTo>
                    <a:lnTo>
                      <a:pt x="1927" y="263"/>
                    </a:lnTo>
                    <a:cubicBezTo>
                      <a:pt x="1927" y="119"/>
                      <a:pt x="1814" y="0"/>
                      <a:pt x="1671" y="0"/>
                    </a:cubicBezTo>
                    <a:close/>
                  </a:path>
                </a:pathLst>
              </a:custGeom>
              <a:solidFill>
                <a:srgbClr val="FDBE0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32"/>
              <p:cNvSpPr/>
              <p:nvPr/>
            </p:nvSpPr>
            <p:spPr>
              <a:xfrm>
                <a:off x="4154661" y="3198455"/>
                <a:ext cx="157330" cy="57846"/>
              </a:xfrm>
              <a:custGeom>
                <a:rect b="b" l="l" r="r" t="t"/>
                <a:pathLst>
                  <a:path extrusionOk="0" h="621" w="1689">
                    <a:moveTo>
                      <a:pt x="257" y="0"/>
                    </a:moveTo>
                    <a:cubicBezTo>
                      <a:pt x="113" y="0"/>
                      <a:pt x="0" y="113"/>
                      <a:pt x="0" y="263"/>
                    </a:cubicBezTo>
                    <a:lnTo>
                      <a:pt x="0" y="358"/>
                    </a:lnTo>
                    <a:cubicBezTo>
                      <a:pt x="0" y="507"/>
                      <a:pt x="113" y="620"/>
                      <a:pt x="257" y="620"/>
                    </a:cubicBezTo>
                    <a:lnTo>
                      <a:pt x="1432" y="620"/>
                    </a:lnTo>
                    <a:cubicBezTo>
                      <a:pt x="1575" y="620"/>
                      <a:pt x="1688" y="507"/>
                      <a:pt x="1688" y="358"/>
                    </a:cubicBezTo>
                    <a:lnTo>
                      <a:pt x="1688" y="263"/>
                    </a:lnTo>
                    <a:cubicBezTo>
                      <a:pt x="1688" y="113"/>
                      <a:pt x="1575" y="0"/>
                      <a:pt x="1432" y="0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32"/>
              <p:cNvSpPr/>
              <p:nvPr/>
            </p:nvSpPr>
            <p:spPr>
              <a:xfrm>
                <a:off x="4241849" y="3181223"/>
                <a:ext cx="179593" cy="92312"/>
              </a:xfrm>
              <a:custGeom>
                <a:rect b="b" l="l" r="r" t="t"/>
                <a:pathLst>
                  <a:path extrusionOk="0" h="991" w="1928">
                    <a:moveTo>
                      <a:pt x="263" y="0"/>
                    </a:moveTo>
                    <a:cubicBezTo>
                      <a:pt x="120" y="0"/>
                      <a:pt x="1" y="119"/>
                      <a:pt x="1" y="263"/>
                    </a:cubicBezTo>
                    <a:lnTo>
                      <a:pt x="1" y="728"/>
                    </a:lnTo>
                    <a:cubicBezTo>
                      <a:pt x="1" y="871"/>
                      <a:pt x="120" y="990"/>
                      <a:pt x="263" y="990"/>
                    </a:cubicBezTo>
                    <a:lnTo>
                      <a:pt x="1671" y="990"/>
                    </a:lnTo>
                    <a:cubicBezTo>
                      <a:pt x="1814" y="990"/>
                      <a:pt x="1927" y="871"/>
                      <a:pt x="1927" y="728"/>
                    </a:cubicBezTo>
                    <a:lnTo>
                      <a:pt x="1927" y="263"/>
                    </a:lnTo>
                    <a:cubicBezTo>
                      <a:pt x="1927" y="119"/>
                      <a:pt x="1814" y="0"/>
                      <a:pt x="1671" y="0"/>
                    </a:cubicBezTo>
                    <a:close/>
                  </a:path>
                </a:pathLst>
              </a:custGeom>
              <a:solidFill>
                <a:srgbClr val="FDBE0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32"/>
              <p:cNvSpPr/>
              <p:nvPr/>
            </p:nvSpPr>
            <p:spPr>
              <a:xfrm>
                <a:off x="4154661" y="3055097"/>
                <a:ext cx="157330" cy="57846"/>
              </a:xfrm>
              <a:custGeom>
                <a:rect b="b" l="l" r="r" t="t"/>
                <a:pathLst>
                  <a:path extrusionOk="0" h="621" w="1689">
                    <a:moveTo>
                      <a:pt x="257" y="0"/>
                    </a:moveTo>
                    <a:cubicBezTo>
                      <a:pt x="113" y="0"/>
                      <a:pt x="0" y="114"/>
                      <a:pt x="0" y="257"/>
                    </a:cubicBezTo>
                    <a:lnTo>
                      <a:pt x="0" y="358"/>
                    </a:lnTo>
                    <a:cubicBezTo>
                      <a:pt x="0" y="501"/>
                      <a:pt x="113" y="621"/>
                      <a:pt x="257" y="621"/>
                    </a:cubicBezTo>
                    <a:lnTo>
                      <a:pt x="1432" y="621"/>
                    </a:lnTo>
                    <a:cubicBezTo>
                      <a:pt x="1575" y="621"/>
                      <a:pt x="1688" y="501"/>
                      <a:pt x="1688" y="358"/>
                    </a:cubicBezTo>
                    <a:lnTo>
                      <a:pt x="1688" y="257"/>
                    </a:lnTo>
                    <a:cubicBezTo>
                      <a:pt x="1688" y="114"/>
                      <a:pt x="1575" y="0"/>
                      <a:pt x="1432" y="0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32"/>
              <p:cNvSpPr/>
              <p:nvPr/>
            </p:nvSpPr>
            <p:spPr>
              <a:xfrm>
                <a:off x="4241849" y="3037864"/>
                <a:ext cx="179593" cy="91753"/>
              </a:xfrm>
              <a:custGeom>
                <a:rect b="b" l="l" r="r" t="t"/>
                <a:pathLst>
                  <a:path extrusionOk="0" h="985" w="1928">
                    <a:moveTo>
                      <a:pt x="263" y="0"/>
                    </a:moveTo>
                    <a:cubicBezTo>
                      <a:pt x="120" y="0"/>
                      <a:pt x="1" y="120"/>
                      <a:pt x="1" y="263"/>
                    </a:cubicBezTo>
                    <a:lnTo>
                      <a:pt x="1" y="728"/>
                    </a:lnTo>
                    <a:cubicBezTo>
                      <a:pt x="1" y="871"/>
                      <a:pt x="120" y="984"/>
                      <a:pt x="263" y="984"/>
                    </a:cubicBezTo>
                    <a:lnTo>
                      <a:pt x="1671" y="984"/>
                    </a:lnTo>
                    <a:cubicBezTo>
                      <a:pt x="1814" y="984"/>
                      <a:pt x="1927" y="871"/>
                      <a:pt x="1927" y="728"/>
                    </a:cubicBezTo>
                    <a:lnTo>
                      <a:pt x="1927" y="263"/>
                    </a:lnTo>
                    <a:cubicBezTo>
                      <a:pt x="1927" y="120"/>
                      <a:pt x="1814" y="0"/>
                      <a:pt x="1671" y="0"/>
                    </a:cubicBezTo>
                    <a:close/>
                  </a:path>
                </a:pathLst>
              </a:custGeom>
              <a:solidFill>
                <a:srgbClr val="FDBE0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32"/>
              <p:cNvSpPr/>
              <p:nvPr/>
            </p:nvSpPr>
            <p:spPr>
              <a:xfrm>
                <a:off x="4154661" y="2911180"/>
                <a:ext cx="157330" cy="57846"/>
              </a:xfrm>
              <a:custGeom>
                <a:rect b="b" l="l" r="r" t="t"/>
                <a:pathLst>
                  <a:path extrusionOk="0" h="621" w="1689">
                    <a:moveTo>
                      <a:pt x="257" y="0"/>
                    </a:moveTo>
                    <a:cubicBezTo>
                      <a:pt x="113" y="0"/>
                      <a:pt x="0" y="120"/>
                      <a:pt x="0" y="263"/>
                    </a:cubicBezTo>
                    <a:lnTo>
                      <a:pt x="0" y="364"/>
                    </a:lnTo>
                    <a:cubicBezTo>
                      <a:pt x="0" y="507"/>
                      <a:pt x="113" y="621"/>
                      <a:pt x="257" y="621"/>
                    </a:cubicBezTo>
                    <a:lnTo>
                      <a:pt x="1432" y="621"/>
                    </a:lnTo>
                    <a:cubicBezTo>
                      <a:pt x="1575" y="621"/>
                      <a:pt x="1688" y="507"/>
                      <a:pt x="1688" y="364"/>
                    </a:cubicBezTo>
                    <a:lnTo>
                      <a:pt x="1688" y="263"/>
                    </a:lnTo>
                    <a:cubicBezTo>
                      <a:pt x="1688" y="120"/>
                      <a:pt x="1575" y="0"/>
                      <a:pt x="1432" y="0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32"/>
              <p:cNvSpPr/>
              <p:nvPr/>
            </p:nvSpPr>
            <p:spPr>
              <a:xfrm>
                <a:off x="4241849" y="2894506"/>
                <a:ext cx="179593" cy="91753"/>
              </a:xfrm>
              <a:custGeom>
                <a:rect b="b" l="l" r="r" t="t"/>
                <a:pathLst>
                  <a:path extrusionOk="0" h="985" w="1928">
                    <a:moveTo>
                      <a:pt x="263" y="0"/>
                    </a:moveTo>
                    <a:cubicBezTo>
                      <a:pt x="120" y="0"/>
                      <a:pt x="1" y="114"/>
                      <a:pt x="1" y="257"/>
                    </a:cubicBezTo>
                    <a:lnTo>
                      <a:pt x="1" y="722"/>
                    </a:lnTo>
                    <a:cubicBezTo>
                      <a:pt x="1" y="865"/>
                      <a:pt x="120" y="985"/>
                      <a:pt x="263" y="985"/>
                    </a:cubicBezTo>
                    <a:lnTo>
                      <a:pt x="1671" y="985"/>
                    </a:lnTo>
                    <a:cubicBezTo>
                      <a:pt x="1814" y="985"/>
                      <a:pt x="1927" y="865"/>
                      <a:pt x="1927" y="722"/>
                    </a:cubicBezTo>
                    <a:lnTo>
                      <a:pt x="1927" y="257"/>
                    </a:lnTo>
                    <a:cubicBezTo>
                      <a:pt x="1927" y="114"/>
                      <a:pt x="1814" y="0"/>
                      <a:pt x="1671" y="0"/>
                    </a:cubicBezTo>
                    <a:close/>
                  </a:path>
                </a:pathLst>
              </a:custGeom>
              <a:solidFill>
                <a:srgbClr val="FDBE0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32"/>
              <p:cNvSpPr/>
              <p:nvPr/>
            </p:nvSpPr>
            <p:spPr>
              <a:xfrm>
                <a:off x="4154661" y="2767822"/>
                <a:ext cx="157330" cy="57846"/>
              </a:xfrm>
              <a:custGeom>
                <a:rect b="b" l="l" r="r" t="t"/>
                <a:pathLst>
                  <a:path extrusionOk="0" h="621" w="1689">
                    <a:moveTo>
                      <a:pt x="257" y="0"/>
                    </a:moveTo>
                    <a:cubicBezTo>
                      <a:pt x="113" y="0"/>
                      <a:pt x="0" y="114"/>
                      <a:pt x="0" y="263"/>
                    </a:cubicBezTo>
                    <a:lnTo>
                      <a:pt x="0" y="358"/>
                    </a:lnTo>
                    <a:cubicBezTo>
                      <a:pt x="0" y="501"/>
                      <a:pt x="113" y="621"/>
                      <a:pt x="257" y="621"/>
                    </a:cubicBezTo>
                    <a:lnTo>
                      <a:pt x="1432" y="621"/>
                    </a:lnTo>
                    <a:cubicBezTo>
                      <a:pt x="1575" y="621"/>
                      <a:pt x="1688" y="501"/>
                      <a:pt x="1688" y="358"/>
                    </a:cubicBezTo>
                    <a:lnTo>
                      <a:pt x="1688" y="263"/>
                    </a:lnTo>
                    <a:cubicBezTo>
                      <a:pt x="1688" y="114"/>
                      <a:pt x="1575" y="0"/>
                      <a:pt x="1432" y="0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32"/>
              <p:cNvSpPr/>
              <p:nvPr/>
            </p:nvSpPr>
            <p:spPr>
              <a:xfrm>
                <a:off x="4241849" y="2750589"/>
                <a:ext cx="179593" cy="91753"/>
              </a:xfrm>
              <a:custGeom>
                <a:rect b="b" l="l" r="r" t="t"/>
                <a:pathLst>
                  <a:path extrusionOk="0" h="985" w="1928">
                    <a:moveTo>
                      <a:pt x="263" y="0"/>
                    </a:moveTo>
                    <a:cubicBezTo>
                      <a:pt x="120" y="0"/>
                      <a:pt x="1" y="120"/>
                      <a:pt x="1" y="263"/>
                    </a:cubicBezTo>
                    <a:lnTo>
                      <a:pt x="1" y="728"/>
                    </a:lnTo>
                    <a:cubicBezTo>
                      <a:pt x="1" y="871"/>
                      <a:pt x="120" y="985"/>
                      <a:pt x="263" y="985"/>
                    </a:cubicBezTo>
                    <a:lnTo>
                      <a:pt x="1671" y="985"/>
                    </a:lnTo>
                    <a:cubicBezTo>
                      <a:pt x="1814" y="985"/>
                      <a:pt x="1927" y="871"/>
                      <a:pt x="1927" y="728"/>
                    </a:cubicBezTo>
                    <a:lnTo>
                      <a:pt x="1927" y="263"/>
                    </a:lnTo>
                    <a:cubicBezTo>
                      <a:pt x="1927" y="120"/>
                      <a:pt x="1814" y="0"/>
                      <a:pt x="1671" y="0"/>
                    </a:cubicBezTo>
                    <a:close/>
                  </a:path>
                </a:pathLst>
              </a:custGeom>
              <a:solidFill>
                <a:srgbClr val="FDBE0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32"/>
              <p:cNvSpPr/>
              <p:nvPr/>
            </p:nvSpPr>
            <p:spPr>
              <a:xfrm>
                <a:off x="4285723" y="2611143"/>
                <a:ext cx="801835" cy="801835"/>
              </a:xfrm>
              <a:custGeom>
                <a:rect b="b" l="l" r="r" t="t"/>
                <a:pathLst>
                  <a:path extrusionOk="0" h="8608" w="8608">
                    <a:moveTo>
                      <a:pt x="651" y="0"/>
                    </a:moveTo>
                    <a:cubicBezTo>
                      <a:pt x="293" y="0"/>
                      <a:pt x="1" y="287"/>
                      <a:pt x="1" y="650"/>
                    </a:cubicBezTo>
                    <a:lnTo>
                      <a:pt x="1" y="7957"/>
                    </a:lnTo>
                    <a:cubicBezTo>
                      <a:pt x="1" y="8315"/>
                      <a:pt x="293" y="8608"/>
                      <a:pt x="651" y="8608"/>
                    </a:cubicBezTo>
                    <a:lnTo>
                      <a:pt x="7964" y="8608"/>
                    </a:lnTo>
                    <a:cubicBezTo>
                      <a:pt x="8322" y="8608"/>
                      <a:pt x="8608" y="8315"/>
                      <a:pt x="8608" y="7957"/>
                    </a:cubicBezTo>
                    <a:lnTo>
                      <a:pt x="8608" y="650"/>
                    </a:lnTo>
                    <a:cubicBezTo>
                      <a:pt x="8608" y="287"/>
                      <a:pt x="8322" y="0"/>
                      <a:pt x="79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32"/>
              <p:cNvSpPr/>
              <p:nvPr/>
            </p:nvSpPr>
            <p:spPr>
              <a:xfrm>
                <a:off x="4377383" y="2702244"/>
                <a:ext cx="619075" cy="619634"/>
              </a:xfrm>
              <a:custGeom>
                <a:rect b="b" l="l" r="r" t="t"/>
                <a:pathLst>
                  <a:path extrusionOk="0" h="6652" w="6646">
                    <a:moveTo>
                      <a:pt x="502" y="1"/>
                    </a:moveTo>
                    <a:cubicBezTo>
                      <a:pt x="222" y="1"/>
                      <a:pt x="1" y="227"/>
                      <a:pt x="1" y="502"/>
                    </a:cubicBezTo>
                    <a:lnTo>
                      <a:pt x="1" y="6144"/>
                    </a:lnTo>
                    <a:cubicBezTo>
                      <a:pt x="1" y="6425"/>
                      <a:pt x="222" y="6651"/>
                      <a:pt x="502" y="6651"/>
                    </a:cubicBezTo>
                    <a:lnTo>
                      <a:pt x="6145" y="6651"/>
                    </a:lnTo>
                    <a:cubicBezTo>
                      <a:pt x="6419" y="6651"/>
                      <a:pt x="6646" y="6425"/>
                      <a:pt x="6646" y="6144"/>
                    </a:cubicBezTo>
                    <a:lnTo>
                      <a:pt x="6646" y="502"/>
                    </a:lnTo>
                    <a:cubicBezTo>
                      <a:pt x="6646" y="227"/>
                      <a:pt x="6419" y="1"/>
                      <a:pt x="61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32"/>
              <p:cNvSpPr/>
              <p:nvPr/>
            </p:nvSpPr>
            <p:spPr>
              <a:xfrm>
                <a:off x="4454138" y="2944991"/>
                <a:ext cx="141215" cy="167856"/>
              </a:xfrm>
              <a:custGeom>
                <a:rect b="b" l="l" r="r" t="t"/>
                <a:pathLst>
                  <a:path extrusionOk="0" h="1802" w="1516">
                    <a:moveTo>
                      <a:pt x="537" y="203"/>
                    </a:moveTo>
                    <a:cubicBezTo>
                      <a:pt x="787" y="203"/>
                      <a:pt x="966" y="257"/>
                      <a:pt x="1086" y="370"/>
                    </a:cubicBezTo>
                    <a:cubicBezTo>
                      <a:pt x="1199" y="483"/>
                      <a:pt x="1259" y="656"/>
                      <a:pt x="1259" y="901"/>
                    </a:cubicBezTo>
                    <a:cubicBezTo>
                      <a:pt x="1259" y="1140"/>
                      <a:pt x="1199" y="1319"/>
                      <a:pt x="1086" y="1432"/>
                    </a:cubicBezTo>
                    <a:cubicBezTo>
                      <a:pt x="966" y="1545"/>
                      <a:pt x="787" y="1599"/>
                      <a:pt x="537" y="1599"/>
                    </a:cubicBezTo>
                    <a:lnTo>
                      <a:pt x="245" y="1599"/>
                    </a:lnTo>
                    <a:lnTo>
                      <a:pt x="245" y="203"/>
                    </a:lnTo>
                    <a:close/>
                    <a:moveTo>
                      <a:pt x="0" y="0"/>
                    </a:moveTo>
                    <a:lnTo>
                      <a:pt x="0" y="1802"/>
                    </a:lnTo>
                    <a:lnTo>
                      <a:pt x="501" y="1802"/>
                    </a:lnTo>
                    <a:cubicBezTo>
                      <a:pt x="847" y="1802"/>
                      <a:pt x="1104" y="1724"/>
                      <a:pt x="1265" y="1581"/>
                    </a:cubicBezTo>
                    <a:cubicBezTo>
                      <a:pt x="1432" y="1438"/>
                      <a:pt x="1515" y="1211"/>
                      <a:pt x="1515" y="901"/>
                    </a:cubicBezTo>
                    <a:cubicBezTo>
                      <a:pt x="1515" y="591"/>
                      <a:pt x="1432" y="364"/>
                      <a:pt x="1271" y="221"/>
                    </a:cubicBezTo>
                    <a:cubicBezTo>
                      <a:pt x="1104" y="72"/>
                      <a:pt x="847" y="0"/>
                      <a:pt x="5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32"/>
              <p:cNvSpPr/>
              <p:nvPr/>
            </p:nvSpPr>
            <p:spPr>
              <a:xfrm>
                <a:off x="4582965" y="2944991"/>
                <a:ext cx="153511" cy="167856"/>
              </a:xfrm>
              <a:custGeom>
                <a:rect b="b" l="l" r="r" t="t"/>
                <a:pathLst>
                  <a:path extrusionOk="0" h="1802" w="1648">
                    <a:moveTo>
                      <a:pt x="824" y="239"/>
                    </a:moveTo>
                    <a:lnTo>
                      <a:pt x="1158" y="1134"/>
                    </a:lnTo>
                    <a:lnTo>
                      <a:pt x="496" y="1134"/>
                    </a:lnTo>
                    <a:lnTo>
                      <a:pt x="824" y="239"/>
                    </a:lnTo>
                    <a:close/>
                    <a:moveTo>
                      <a:pt x="687" y="0"/>
                    </a:moveTo>
                    <a:lnTo>
                      <a:pt x="1" y="1802"/>
                    </a:lnTo>
                    <a:lnTo>
                      <a:pt x="257" y="1802"/>
                    </a:lnTo>
                    <a:lnTo>
                      <a:pt x="424" y="1336"/>
                    </a:lnTo>
                    <a:lnTo>
                      <a:pt x="1236" y="1336"/>
                    </a:lnTo>
                    <a:lnTo>
                      <a:pt x="1397" y="1802"/>
                    </a:lnTo>
                    <a:lnTo>
                      <a:pt x="1647" y="1802"/>
                    </a:lnTo>
                    <a:lnTo>
                      <a:pt x="96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32"/>
              <p:cNvSpPr/>
              <p:nvPr/>
            </p:nvSpPr>
            <p:spPr>
              <a:xfrm>
                <a:off x="4703594" y="2944991"/>
                <a:ext cx="141774" cy="167856"/>
              </a:xfrm>
              <a:custGeom>
                <a:rect b="b" l="l" r="r" t="t"/>
                <a:pathLst>
                  <a:path extrusionOk="0" h="1802" w="1522">
                    <a:moveTo>
                      <a:pt x="0" y="0"/>
                    </a:moveTo>
                    <a:lnTo>
                      <a:pt x="0" y="209"/>
                    </a:lnTo>
                    <a:lnTo>
                      <a:pt x="639" y="209"/>
                    </a:lnTo>
                    <a:lnTo>
                      <a:pt x="639" y="1802"/>
                    </a:lnTo>
                    <a:lnTo>
                      <a:pt x="883" y="1802"/>
                    </a:lnTo>
                    <a:lnTo>
                      <a:pt x="883" y="209"/>
                    </a:lnTo>
                    <a:lnTo>
                      <a:pt x="1521" y="209"/>
                    </a:lnTo>
                    <a:lnTo>
                      <a:pt x="15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32"/>
              <p:cNvSpPr/>
              <p:nvPr/>
            </p:nvSpPr>
            <p:spPr>
              <a:xfrm>
                <a:off x="4803079" y="2944991"/>
                <a:ext cx="153418" cy="167856"/>
              </a:xfrm>
              <a:custGeom>
                <a:rect b="b" l="l" r="r" t="t"/>
                <a:pathLst>
                  <a:path extrusionOk="0" h="1802" w="1647">
                    <a:moveTo>
                      <a:pt x="823" y="239"/>
                    </a:moveTo>
                    <a:lnTo>
                      <a:pt x="1151" y="1134"/>
                    </a:lnTo>
                    <a:lnTo>
                      <a:pt x="495" y="1134"/>
                    </a:lnTo>
                    <a:lnTo>
                      <a:pt x="823" y="239"/>
                    </a:lnTo>
                    <a:close/>
                    <a:moveTo>
                      <a:pt x="686" y="0"/>
                    </a:moveTo>
                    <a:lnTo>
                      <a:pt x="0" y="1802"/>
                    </a:lnTo>
                    <a:lnTo>
                      <a:pt x="257" y="1802"/>
                    </a:lnTo>
                    <a:lnTo>
                      <a:pt x="418" y="1336"/>
                    </a:lnTo>
                    <a:lnTo>
                      <a:pt x="1229" y="1336"/>
                    </a:lnTo>
                    <a:lnTo>
                      <a:pt x="1396" y="1802"/>
                    </a:lnTo>
                    <a:lnTo>
                      <a:pt x="1646" y="1802"/>
                    </a:lnTo>
                    <a:lnTo>
                      <a:pt x="96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41" name="Google Shape;1241;p32"/>
          <p:cNvGrpSpPr/>
          <p:nvPr/>
        </p:nvGrpSpPr>
        <p:grpSpPr>
          <a:xfrm>
            <a:off x="1693993" y="2766541"/>
            <a:ext cx="449719" cy="484445"/>
            <a:chOff x="4892775" y="1396301"/>
            <a:chExt cx="747663" cy="747600"/>
          </a:xfrm>
        </p:grpSpPr>
        <p:sp>
          <p:nvSpPr>
            <p:cNvPr id="1242" name="Google Shape;1242;p32"/>
            <p:cNvSpPr/>
            <p:nvPr/>
          </p:nvSpPr>
          <p:spPr>
            <a:xfrm flipH="1" rot="5400000">
              <a:off x="4892838" y="1396301"/>
              <a:ext cx="747600" cy="74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2"/>
            <p:cNvSpPr/>
            <p:nvPr/>
          </p:nvSpPr>
          <p:spPr>
            <a:xfrm rot="-5400000">
              <a:off x="4892775" y="1398150"/>
              <a:ext cx="743700" cy="743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4" name="Google Shape;1244;p32"/>
          <p:cNvGrpSpPr/>
          <p:nvPr/>
        </p:nvGrpSpPr>
        <p:grpSpPr>
          <a:xfrm>
            <a:off x="1793711" y="2893841"/>
            <a:ext cx="248044" cy="229433"/>
            <a:chOff x="5693687" y="3522339"/>
            <a:chExt cx="412375" cy="354063"/>
          </a:xfrm>
        </p:grpSpPr>
        <p:sp>
          <p:nvSpPr>
            <p:cNvPr id="1245" name="Google Shape;1245;p32"/>
            <p:cNvSpPr/>
            <p:nvPr/>
          </p:nvSpPr>
          <p:spPr>
            <a:xfrm>
              <a:off x="5693687" y="3522339"/>
              <a:ext cx="400731" cy="354063"/>
            </a:xfrm>
            <a:custGeom>
              <a:rect b="b" l="l" r="r" t="t"/>
              <a:pathLst>
                <a:path extrusionOk="0" h="3801" w="4302">
                  <a:moveTo>
                    <a:pt x="1" y="1"/>
                  </a:moveTo>
                  <a:lnTo>
                    <a:pt x="1" y="3800"/>
                  </a:lnTo>
                  <a:lnTo>
                    <a:pt x="4301" y="3800"/>
                  </a:lnTo>
                  <a:lnTo>
                    <a:pt x="4301" y="3568"/>
                  </a:lnTo>
                  <a:lnTo>
                    <a:pt x="233" y="3568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32"/>
            <p:cNvSpPr/>
            <p:nvPr/>
          </p:nvSpPr>
          <p:spPr>
            <a:xfrm>
              <a:off x="5735325" y="3532306"/>
              <a:ext cx="370737" cy="187418"/>
            </a:xfrm>
            <a:custGeom>
              <a:rect b="b" l="l" r="r" t="t"/>
              <a:pathLst>
                <a:path extrusionOk="0" h="2012" w="3980">
                  <a:moveTo>
                    <a:pt x="3980" y="1"/>
                  </a:moveTo>
                  <a:lnTo>
                    <a:pt x="2798" y="872"/>
                  </a:lnTo>
                  <a:lnTo>
                    <a:pt x="3329" y="836"/>
                  </a:lnTo>
                  <a:lnTo>
                    <a:pt x="2810" y="1677"/>
                  </a:lnTo>
                  <a:lnTo>
                    <a:pt x="1122" y="502"/>
                  </a:lnTo>
                  <a:lnTo>
                    <a:pt x="13" y="1659"/>
                  </a:lnTo>
                  <a:lnTo>
                    <a:pt x="1" y="1999"/>
                  </a:lnTo>
                  <a:lnTo>
                    <a:pt x="1152" y="806"/>
                  </a:lnTo>
                  <a:lnTo>
                    <a:pt x="2882" y="2011"/>
                  </a:lnTo>
                  <a:lnTo>
                    <a:pt x="3538" y="943"/>
                  </a:lnTo>
                  <a:lnTo>
                    <a:pt x="3753" y="1361"/>
                  </a:lnTo>
                  <a:lnTo>
                    <a:pt x="39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32"/>
            <p:cNvSpPr/>
            <p:nvPr/>
          </p:nvSpPr>
          <p:spPr>
            <a:xfrm>
              <a:off x="5735325" y="3729598"/>
              <a:ext cx="41824" cy="111221"/>
            </a:xfrm>
            <a:custGeom>
              <a:rect b="b" l="l" r="r" t="t"/>
              <a:pathLst>
                <a:path extrusionOk="0" h="1194" w="449">
                  <a:moveTo>
                    <a:pt x="1" y="0"/>
                  </a:moveTo>
                  <a:lnTo>
                    <a:pt x="1" y="1193"/>
                  </a:lnTo>
                  <a:lnTo>
                    <a:pt x="448" y="1193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32"/>
            <p:cNvSpPr/>
            <p:nvPr/>
          </p:nvSpPr>
          <p:spPr>
            <a:xfrm>
              <a:off x="5792053" y="3674546"/>
              <a:ext cx="41172" cy="166273"/>
            </a:xfrm>
            <a:custGeom>
              <a:rect b="b" l="l" r="r" t="t"/>
              <a:pathLst>
                <a:path extrusionOk="0" h="1785" w="442">
                  <a:moveTo>
                    <a:pt x="0" y="1"/>
                  </a:moveTo>
                  <a:lnTo>
                    <a:pt x="0" y="1784"/>
                  </a:lnTo>
                  <a:lnTo>
                    <a:pt x="442" y="1784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2"/>
            <p:cNvSpPr/>
            <p:nvPr/>
          </p:nvSpPr>
          <p:spPr>
            <a:xfrm>
              <a:off x="5848130" y="3649582"/>
              <a:ext cx="41824" cy="191237"/>
            </a:xfrm>
            <a:custGeom>
              <a:rect b="b" l="l" r="r" t="t"/>
              <a:pathLst>
                <a:path extrusionOk="0" h="2053" w="449">
                  <a:moveTo>
                    <a:pt x="1" y="1"/>
                  </a:moveTo>
                  <a:lnTo>
                    <a:pt x="1" y="2052"/>
                  </a:lnTo>
                  <a:lnTo>
                    <a:pt x="448" y="2052"/>
                  </a:lnTo>
                  <a:lnTo>
                    <a:pt x="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32"/>
            <p:cNvSpPr/>
            <p:nvPr/>
          </p:nvSpPr>
          <p:spPr>
            <a:xfrm>
              <a:off x="5904858" y="3699045"/>
              <a:ext cx="41731" cy="141774"/>
            </a:xfrm>
            <a:custGeom>
              <a:rect b="b" l="l" r="r" t="t"/>
              <a:pathLst>
                <a:path extrusionOk="0" h="1522" w="448">
                  <a:moveTo>
                    <a:pt x="0" y="0"/>
                  </a:moveTo>
                  <a:lnTo>
                    <a:pt x="0" y="1521"/>
                  </a:lnTo>
                  <a:lnTo>
                    <a:pt x="448" y="1521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32"/>
            <p:cNvSpPr/>
            <p:nvPr/>
          </p:nvSpPr>
          <p:spPr>
            <a:xfrm>
              <a:off x="5960934" y="3729598"/>
              <a:ext cx="41824" cy="111221"/>
            </a:xfrm>
            <a:custGeom>
              <a:rect b="b" l="l" r="r" t="t"/>
              <a:pathLst>
                <a:path extrusionOk="0" h="1194" w="449">
                  <a:moveTo>
                    <a:pt x="1" y="0"/>
                  </a:moveTo>
                  <a:lnTo>
                    <a:pt x="1" y="1193"/>
                  </a:lnTo>
                  <a:lnTo>
                    <a:pt x="448" y="1193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32"/>
            <p:cNvSpPr/>
            <p:nvPr/>
          </p:nvSpPr>
          <p:spPr>
            <a:xfrm>
              <a:off x="6018781" y="3712924"/>
              <a:ext cx="41731" cy="127895"/>
            </a:xfrm>
            <a:custGeom>
              <a:rect b="b" l="l" r="r" t="t"/>
              <a:pathLst>
                <a:path extrusionOk="0" h="1373" w="448">
                  <a:moveTo>
                    <a:pt x="0" y="1"/>
                  </a:moveTo>
                  <a:lnTo>
                    <a:pt x="0" y="1372"/>
                  </a:lnTo>
                  <a:lnTo>
                    <a:pt x="447" y="1372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3" name="Google Shape;1253;p32"/>
          <p:cNvGrpSpPr/>
          <p:nvPr/>
        </p:nvGrpSpPr>
        <p:grpSpPr>
          <a:xfrm>
            <a:off x="553428" y="3673788"/>
            <a:ext cx="207254" cy="254966"/>
            <a:chOff x="4507420" y="1406524"/>
            <a:chExt cx="344562" cy="393466"/>
          </a:xfrm>
        </p:grpSpPr>
        <p:sp>
          <p:nvSpPr>
            <p:cNvPr id="1254" name="Google Shape;1254;p32"/>
            <p:cNvSpPr/>
            <p:nvPr/>
          </p:nvSpPr>
          <p:spPr>
            <a:xfrm>
              <a:off x="4507420" y="1485982"/>
              <a:ext cx="236787" cy="314009"/>
            </a:xfrm>
            <a:custGeom>
              <a:rect b="b" l="l" r="r" t="t"/>
              <a:pathLst>
                <a:path extrusionOk="0" h="3371" w="2542">
                  <a:moveTo>
                    <a:pt x="1" y="1"/>
                  </a:moveTo>
                  <a:lnTo>
                    <a:pt x="1" y="3371"/>
                  </a:lnTo>
                  <a:lnTo>
                    <a:pt x="2542" y="3371"/>
                  </a:lnTo>
                  <a:lnTo>
                    <a:pt x="2542" y="2625"/>
                  </a:lnTo>
                  <a:lnTo>
                    <a:pt x="2321" y="2625"/>
                  </a:lnTo>
                  <a:lnTo>
                    <a:pt x="2321" y="3150"/>
                  </a:lnTo>
                  <a:lnTo>
                    <a:pt x="215" y="3150"/>
                  </a:lnTo>
                  <a:lnTo>
                    <a:pt x="215" y="215"/>
                  </a:lnTo>
                  <a:lnTo>
                    <a:pt x="1051" y="215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32"/>
            <p:cNvSpPr/>
            <p:nvPr/>
          </p:nvSpPr>
          <p:spPr>
            <a:xfrm>
              <a:off x="4615754" y="1406524"/>
              <a:ext cx="236228" cy="314009"/>
            </a:xfrm>
            <a:custGeom>
              <a:rect b="b" l="l" r="r" t="t"/>
              <a:pathLst>
                <a:path extrusionOk="0" h="3371" w="2536">
                  <a:moveTo>
                    <a:pt x="2321" y="215"/>
                  </a:moveTo>
                  <a:lnTo>
                    <a:pt x="2321" y="3150"/>
                  </a:lnTo>
                  <a:lnTo>
                    <a:pt x="216" y="3150"/>
                  </a:lnTo>
                  <a:lnTo>
                    <a:pt x="216" y="215"/>
                  </a:lnTo>
                  <a:close/>
                  <a:moveTo>
                    <a:pt x="1" y="1"/>
                  </a:moveTo>
                  <a:lnTo>
                    <a:pt x="1" y="3371"/>
                  </a:lnTo>
                  <a:lnTo>
                    <a:pt x="2536" y="3371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56" name="Google Shape;1256;p32"/>
            <p:cNvGrpSpPr/>
            <p:nvPr/>
          </p:nvGrpSpPr>
          <p:grpSpPr>
            <a:xfrm>
              <a:off x="4668570" y="1453193"/>
              <a:ext cx="130690" cy="220114"/>
              <a:chOff x="4668570" y="1453193"/>
              <a:chExt cx="130690" cy="220114"/>
            </a:xfrm>
          </p:grpSpPr>
          <p:sp>
            <p:nvSpPr>
              <p:cNvPr id="1257" name="Google Shape;1257;p32"/>
              <p:cNvSpPr/>
              <p:nvPr/>
            </p:nvSpPr>
            <p:spPr>
              <a:xfrm>
                <a:off x="4668570" y="1453193"/>
                <a:ext cx="21797" cy="42849"/>
              </a:xfrm>
              <a:custGeom>
                <a:rect b="b" l="l" r="r" t="t"/>
                <a:pathLst>
                  <a:path extrusionOk="0" h="460" w="234">
                    <a:moveTo>
                      <a:pt x="132" y="78"/>
                    </a:moveTo>
                    <a:cubicBezTo>
                      <a:pt x="150" y="78"/>
                      <a:pt x="156" y="84"/>
                      <a:pt x="156" y="96"/>
                    </a:cubicBezTo>
                    <a:lnTo>
                      <a:pt x="156" y="365"/>
                    </a:lnTo>
                    <a:cubicBezTo>
                      <a:pt x="156" y="376"/>
                      <a:pt x="150" y="388"/>
                      <a:pt x="132" y="388"/>
                    </a:cubicBezTo>
                    <a:lnTo>
                      <a:pt x="102" y="388"/>
                    </a:lnTo>
                    <a:cubicBezTo>
                      <a:pt x="84" y="388"/>
                      <a:pt x="78" y="376"/>
                      <a:pt x="78" y="365"/>
                    </a:cubicBezTo>
                    <a:lnTo>
                      <a:pt x="78" y="96"/>
                    </a:lnTo>
                    <a:cubicBezTo>
                      <a:pt x="78" y="84"/>
                      <a:pt x="84" y="78"/>
                      <a:pt x="102" y="78"/>
                    </a:cubicBezTo>
                    <a:close/>
                    <a:moveTo>
                      <a:pt x="84" y="1"/>
                    </a:moveTo>
                    <a:cubicBezTo>
                      <a:pt x="30" y="1"/>
                      <a:pt x="1" y="31"/>
                      <a:pt x="1" y="84"/>
                    </a:cubicBezTo>
                    <a:lnTo>
                      <a:pt x="1" y="376"/>
                    </a:lnTo>
                    <a:cubicBezTo>
                      <a:pt x="1" y="430"/>
                      <a:pt x="30" y="460"/>
                      <a:pt x="84" y="460"/>
                    </a:cubicBezTo>
                    <a:lnTo>
                      <a:pt x="150" y="460"/>
                    </a:lnTo>
                    <a:cubicBezTo>
                      <a:pt x="203" y="460"/>
                      <a:pt x="233" y="430"/>
                      <a:pt x="233" y="376"/>
                    </a:cubicBezTo>
                    <a:lnTo>
                      <a:pt x="233" y="84"/>
                    </a:lnTo>
                    <a:cubicBezTo>
                      <a:pt x="233" y="31"/>
                      <a:pt x="203" y="1"/>
                      <a:pt x="1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32"/>
              <p:cNvSpPr/>
              <p:nvPr/>
            </p:nvSpPr>
            <p:spPr>
              <a:xfrm>
                <a:off x="4700800" y="1453193"/>
                <a:ext cx="21238" cy="42849"/>
              </a:xfrm>
              <a:custGeom>
                <a:rect b="b" l="l" r="r" t="t"/>
                <a:pathLst>
                  <a:path extrusionOk="0" h="460" w="228">
                    <a:moveTo>
                      <a:pt x="132" y="78"/>
                    </a:moveTo>
                    <a:cubicBezTo>
                      <a:pt x="144" y="78"/>
                      <a:pt x="156" y="84"/>
                      <a:pt x="156" y="96"/>
                    </a:cubicBezTo>
                    <a:lnTo>
                      <a:pt x="156" y="365"/>
                    </a:lnTo>
                    <a:cubicBezTo>
                      <a:pt x="156" y="376"/>
                      <a:pt x="144" y="388"/>
                      <a:pt x="132" y="388"/>
                    </a:cubicBezTo>
                    <a:lnTo>
                      <a:pt x="96" y="388"/>
                    </a:lnTo>
                    <a:cubicBezTo>
                      <a:pt x="84" y="388"/>
                      <a:pt x="72" y="376"/>
                      <a:pt x="72" y="365"/>
                    </a:cubicBezTo>
                    <a:lnTo>
                      <a:pt x="72" y="96"/>
                    </a:lnTo>
                    <a:cubicBezTo>
                      <a:pt x="72" y="84"/>
                      <a:pt x="84" y="78"/>
                      <a:pt x="96" y="78"/>
                    </a:cubicBezTo>
                    <a:close/>
                    <a:moveTo>
                      <a:pt x="78" y="1"/>
                    </a:moveTo>
                    <a:cubicBezTo>
                      <a:pt x="24" y="1"/>
                      <a:pt x="1" y="31"/>
                      <a:pt x="1" y="84"/>
                    </a:cubicBezTo>
                    <a:lnTo>
                      <a:pt x="1" y="376"/>
                    </a:lnTo>
                    <a:cubicBezTo>
                      <a:pt x="1" y="430"/>
                      <a:pt x="24" y="460"/>
                      <a:pt x="78" y="460"/>
                    </a:cubicBezTo>
                    <a:lnTo>
                      <a:pt x="144" y="460"/>
                    </a:lnTo>
                    <a:cubicBezTo>
                      <a:pt x="197" y="460"/>
                      <a:pt x="227" y="430"/>
                      <a:pt x="227" y="376"/>
                    </a:cubicBezTo>
                    <a:lnTo>
                      <a:pt x="227" y="84"/>
                    </a:lnTo>
                    <a:cubicBezTo>
                      <a:pt x="227" y="31"/>
                      <a:pt x="197" y="1"/>
                      <a:pt x="1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32"/>
              <p:cNvSpPr/>
              <p:nvPr/>
            </p:nvSpPr>
            <p:spPr>
              <a:xfrm>
                <a:off x="4731912" y="1453193"/>
                <a:ext cx="11737" cy="42849"/>
              </a:xfrm>
              <a:custGeom>
                <a:rect b="b" l="l" r="r" t="t"/>
                <a:pathLst>
                  <a:path extrusionOk="0" h="460" w="126">
                    <a:moveTo>
                      <a:pt x="120" y="1"/>
                    </a:moveTo>
                    <a:lnTo>
                      <a:pt x="12" y="19"/>
                    </a:lnTo>
                    <a:cubicBezTo>
                      <a:pt x="6" y="19"/>
                      <a:pt x="1" y="19"/>
                      <a:pt x="1" y="31"/>
                    </a:cubicBezTo>
                    <a:lnTo>
                      <a:pt x="1" y="84"/>
                    </a:lnTo>
                    <a:cubicBezTo>
                      <a:pt x="1" y="90"/>
                      <a:pt x="6" y="96"/>
                      <a:pt x="12" y="96"/>
                    </a:cubicBezTo>
                    <a:lnTo>
                      <a:pt x="48" y="90"/>
                    </a:lnTo>
                    <a:lnTo>
                      <a:pt x="48" y="448"/>
                    </a:lnTo>
                    <a:cubicBezTo>
                      <a:pt x="48" y="454"/>
                      <a:pt x="54" y="460"/>
                      <a:pt x="60" y="460"/>
                    </a:cubicBezTo>
                    <a:lnTo>
                      <a:pt x="120" y="460"/>
                    </a:lnTo>
                    <a:cubicBezTo>
                      <a:pt x="126" y="460"/>
                      <a:pt x="126" y="454"/>
                      <a:pt x="126" y="448"/>
                    </a:cubicBezTo>
                    <a:lnTo>
                      <a:pt x="126" y="13"/>
                    </a:lnTo>
                    <a:cubicBezTo>
                      <a:pt x="126" y="7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32"/>
              <p:cNvSpPr/>
              <p:nvPr/>
            </p:nvSpPr>
            <p:spPr>
              <a:xfrm>
                <a:off x="4754734" y="1453193"/>
                <a:ext cx="11737" cy="42849"/>
              </a:xfrm>
              <a:custGeom>
                <a:rect b="b" l="l" r="r" t="t"/>
                <a:pathLst>
                  <a:path extrusionOk="0" h="460" w="126">
                    <a:moveTo>
                      <a:pt x="119" y="1"/>
                    </a:moveTo>
                    <a:lnTo>
                      <a:pt x="12" y="19"/>
                    </a:lnTo>
                    <a:cubicBezTo>
                      <a:pt x="6" y="19"/>
                      <a:pt x="0" y="19"/>
                      <a:pt x="0" y="31"/>
                    </a:cubicBezTo>
                    <a:lnTo>
                      <a:pt x="0" y="84"/>
                    </a:lnTo>
                    <a:cubicBezTo>
                      <a:pt x="0" y="90"/>
                      <a:pt x="6" y="96"/>
                      <a:pt x="12" y="96"/>
                    </a:cubicBezTo>
                    <a:lnTo>
                      <a:pt x="48" y="90"/>
                    </a:lnTo>
                    <a:lnTo>
                      <a:pt x="48" y="448"/>
                    </a:lnTo>
                    <a:cubicBezTo>
                      <a:pt x="48" y="454"/>
                      <a:pt x="54" y="460"/>
                      <a:pt x="60" y="460"/>
                    </a:cubicBezTo>
                    <a:lnTo>
                      <a:pt x="119" y="460"/>
                    </a:lnTo>
                    <a:cubicBezTo>
                      <a:pt x="125" y="460"/>
                      <a:pt x="125" y="454"/>
                      <a:pt x="125" y="448"/>
                    </a:cubicBezTo>
                    <a:lnTo>
                      <a:pt x="125" y="13"/>
                    </a:lnTo>
                    <a:cubicBezTo>
                      <a:pt x="125" y="7"/>
                      <a:pt x="125" y="1"/>
                      <a:pt x="1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32"/>
              <p:cNvSpPr/>
              <p:nvPr/>
            </p:nvSpPr>
            <p:spPr>
              <a:xfrm>
                <a:off x="4777462" y="1453193"/>
                <a:ext cx="21797" cy="42849"/>
              </a:xfrm>
              <a:custGeom>
                <a:rect b="b" l="l" r="r" t="t"/>
                <a:pathLst>
                  <a:path extrusionOk="0" h="460" w="234">
                    <a:moveTo>
                      <a:pt x="138" y="78"/>
                    </a:moveTo>
                    <a:cubicBezTo>
                      <a:pt x="150" y="78"/>
                      <a:pt x="156" y="84"/>
                      <a:pt x="156" y="96"/>
                    </a:cubicBezTo>
                    <a:lnTo>
                      <a:pt x="156" y="365"/>
                    </a:lnTo>
                    <a:cubicBezTo>
                      <a:pt x="156" y="376"/>
                      <a:pt x="150" y="388"/>
                      <a:pt x="138" y="388"/>
                    </a:cubicBezTo>
                    <a:lnTo>
                      <a:pt x="102" y="388"/>
                    </a:lnTo>
                    <a:cubicBezTo>
                      <a:pt x="90" y="388"/>
                      <a:pt x="78" y="376"/>
                      <a:pt x="78" y="365"/>
                    </a:cubicBezTo>
                    <a:lnTo>
                      <a:pt x="78" y="96"/>
                    </a:lnTo>
                    <a:cubicBezTo>
                      <a:pt x="78" y="84"/>
                      <a:pt x="90" y="78"/>
                      <a:pt x="102" y="78"/>
                    </a:cubicBezTo>
                    <a:close/>
                    <a:moveTo>
                      <a:pt x="84" y="1"/>
                    </a:moveTo>
                    <a:cubicBezTo>
                      <a:pt x="30" y="1"/>
                      <a:pt x="1" y="31"/>
                      <a:pt x="1" y="84"/>
                    </a:cubicBezTo>
                    <a:lnTo>
                      <a:pt x="1" y="376"/>
                    </a:lnTo>
                    <a:cubicBezTo>
                      <a:pt x="1" y="430"/>
                      <a:pt x="30" y="460"/>
                      <a:pt x="84" y="460"/>
                    </a:cubicBezTo>
                    <a:lnTo>
                      <a:pt x="150" y="460"/>
                    </a:lnTo>
                    <a:cubicBezTo>
                      <a:pt x="203" y="460"/>
                      <a:pt x="233" y="430"/>
                      <a:pt x="233" y="376"/>
                    </a:cubicBezTo>
                    <a:lnTo>
                      <a:pt x="233" y="84"/>
                    </a:lnTo>
                    <a:cubicBezTo>
                      <a:pt x="233" y="31"/>
                      <a:pt x="203" y="1"/>
                      <a:pt x="1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32"/>
              <p:cNvSpPr/>
              <p:nvPr/>
            </p:nvSpPr>
            <p:spPr>
              <a:xfrm>
                <a:off x="4673041" y="1512623"/>
                <a:ext cx="11737" cy="42383"/>
              </a:xfrm>
              <a:custGeom>
                <a:rect b="b" l="l" r="r" t="t"/>
                <a:pathLst>
                  <a:path extrusionOk="0" h="455" w="126">
                    <a:moveTo>
                      <a:pt x="120" y="1"/>
                    </a:moveTo>
                    <a:lnTo>
                      <a:pt x="12" y="13"/>
                    </a:lnTo>
                    <a:cubicBezTo>
                      <a:pt x="6" y="13"/>
                      <a:pt x="0" y="19"/>
                      <a:pt x="0" y="25"/>
                    </a:cubicBezTo>
                    <a:lnTo>
                      <a:pt x="0" y="78"/>
                    </a:lnTo>
                    <a:cubicBezTo>
                      <a:pt x="0" y="90"/>
                      <a:pt x="6" y="90"/>
                      <a:pt x="12" y="90"/>
                    </a:cubicBezTo>
                    <a:lnTo>
                      <a:pt x="48" y="84"/>
                    </a:lnTo>
                    <a:lnTo>
                      <a:pt x="48" y="448"/>
                    </a:lnTo>
                    <a:cubicBezTo>
                      <a:pt x="48" y="454"/>
                      <a:pt x="54" y="454"/>
                      <a:pt x="60" y="454"/>
                    </a:cubicBezTo>
                    <a:lnTo>
                      <a:pt x="120" y="454"/>
                    </a:lnTo>
                    <a:cubicBezTo>
                      <a:pt x="126" y="454"/>
                      <a:pt x="126" y="454"/>
                      <a:pt x="126" y="448"/>
                    </a:cubicBezTo>
                    <a:lnTo>
                      <a:pt x="126" y="7"/>
                    </a:lnTo>
                    <a:cubicBezTo>
                      <a:pt x="126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32"/>
              <p:cNvSpPr/>
              <p:nvPr/>
            </p:nvSpPr>
            <p:spPr>
              <a:xfrm>
                <a:off x="4695770" y="1512623"/>
                <a:ext cx="11830" cy="42383"/>
              </a:xfrm>
              <a:custGeom>
                <a:rect b="b" l="l" r="r" t="t"/>
                <a:pathLst>
                  <a:path extrusionOk="0" h="455" w="127">
                    <a:moveTo>
                      <a:pt x="120" y="1"/>
                    </a:moveTo>
                    <a:lnTo>
                      <a:pt x="13" y="13"/>
                    </a:lnTo>
                    <a:cubicBezTo>
                      <a:pt x="7" y="13"/>
                      <a:pt x="1" y="19"/>
                      <a:pt x="1" y="25"/>
                    </a:cubicBezTo>
                    <a:lnTo>
                      <a:pt x="1" y="78"/>
                    </a:lnTo>
                    <a:cubicBezTo>
                      <a:pt x="1" y="90"/>
                      <a:pt x="7" y="90"/>
                      <a:pt x="13" y="90"/>
                    </a:cubicBezTo>
                    <a:lnTo>
                      <a:pt x="49" y="84"/>
                    </a:lnTo>
                    <a:lnTo>
                      <a:pt x="49" y="448"/>
                    </a:lnTo>
                    <a:cubicBezTo>
                      <a:pt x="49" y="454"/>
                      <a:pt x="55" y="454"/>
                      <a:pt x="60" y="454"/>
                    </a:cubicBezTo>
                    <a:lnTo>
                      <a:pt x="120" y="454"/>
                    </a:lnTo>
                    <a:cubicBezTo>
                      <a:pt x="126" y="454"/>
                      <a:pt x="126" y="454"/>
                      <a:pt x="126" y="448"/>
                    </a:cubicBezTo>
                    <a:lnTo>
                      <a:pt x="126" y="7"/>
                    </a:lnTo>
                    <a:cubicBezTo>
                      <a:pt x="126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32"/>
              <p:cNvSpPr/>
              <p:nvPr/>
            </p:nvSpPr>
            <p:spPr>
              <a:xfrm>
                <a:off x="4719150" y="1512623"/>
                <a:ext cx="21145" cy="42383"/>
              </a:xfrm>
              <a:custGeom>
                <a:rect b="b" l="l" r="r" t="t"/>
                <a:pathLst>
                  <a:path extrusionOk="0" h="455" w="227">
                    <a:moveTo>
                      <a:pt x="132" y="72"/>
                    </a:moveTo>
                    <a:cubicBezTo>
                      <a:pt x="143" y="72"/>
                      <a:pt x="155" y="78"/>
                      <a:pt x="155" y="96"/>
                    </a:cubicBezTo>
                    <a:lnTo>
                      <a:pt x="155" y="359"/>
                    </a:lnTo>
                    <a:cubicBezTo>
                      <a:pt x="155" y="377"/>
                      <a:pt x="143" y="383"/>
                      <a:pt x="132" y="383"/>
                    </a:cubicBezTo>
                    <a:lnTo>
                      <a:pt x="96" y="383"/>
                    </a:lnTo>
                    <a:cubicBezTo>
                      <a:pt x="84" y="383"/>
                      <a:pt x="72" y="377"/>
                      <a:pt x="72" y="359"/>
                    </a:cubicBezTo>
                    <a:lnTo>
                      <a:pt x="72" y="96"/>
                    </a:lnTo>
                    <a:cubicBezTo>
                      <a:pt x="72" y="78"/>
                      <a:pt x="84" y="72"/>
                      <a:pt x="96" y="72"/>
                    </a:cubicBezTo>
                    <a:close/>
                    <a:moveTo>
                      <a:pt x="78" y="1"/>
                    </a:moveTo>
                    <a:cubicBezTo>
                      <a:pt x="24" y="1"/>
                      <a:pt x="0" y="25"/>
                      <a:pt x="0" y="78"/>
                    </a:cubicBezTo>
                    <a:lnTo>
                      <a:pt x="0" y="377"/>
                    </a:lnTo>
                    <a:cubicBezTo>
                      <a:pt x="0" y="430"/>
                      <a:pt x="24" y="454"/>
                      <a:pt x="78" y="454"/>
                    </a:cubicBezTo>
                    <a:lnTo>
                      <a:pt x="143" y="454"/>
                    </a:lnTo>
                    <a:cubicBezTo>
                      <a:pt x="197" y="454"/>
                      <a:pt x="227" y="430"/>
                      <a:pt x="227" y="377"/>
                    </a:cubicBezTo>
                    <a:lnTo>
                      <a:pt x="227" y="78"/>
                    </a:lnTo>
                    <a:cubicBezTo>
                      <a:pt x="227" y="25"/>
                      <a:pt x="197" y="1"/>
                      <a:pt x="1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32"/>
              <p:cNvSpPr/>
              <p:nvPr/>
            </p:nvSpPr>
            <p:spPr>
              <a:xfrm>
                <a:off x="4750263" y="1512623"/>
                <a:ext cx="11737" cy="42383"/>
              </a:xfrm>
              <a:custGeom>
                <a:rect b="b" l="l" r="r" t="t"/>
                <a:pathLst>
                  <a:path extrusionOk="0" h="455" w="126">
                    <a:moveTo>
                      <a:pt x="120" y="1"/>
                    </a:moveTo>
                    <a:lnTo>
                      <a:pt x="12" y="13"/>
                    </a:lnTo>
                    <a:cubicBezTo>
                      <a:pt x="6" y="13"/>
                      <a:pt x="0" y="19"/>
                      <a:pt x="0" y="25"/>
                    </a:cubicBezTo>
                    <a:lnTo>
                      <a:pt x="0" y="78"/>
                    </a:lnTo>
                    <a:cubicBezTo>
                      <a:pt x="0" y="90"/>
                      <a:pt x="6" y="90"/>
                      <a:pt x="12" y="90"/>
                    </a:cubicBezTo>
                    <a:lnTo>
                      <a:pt x="48" y="84"/>
                    </a:lnTo>
                    <a:lnTo>
                      <a:pt x="48" y="448"/>
                    </a:lnTo>
                    <a:cubicBezTo>
                      <a:pt x="48" y="454"/>
                      <a:pt x="54" y="454"/>
                      <a:pt x="60" y="454"/>
                    </a:cubicBezTo>
                    <a:lnTo>
                      <a:pt x="120" y="454"/>
                    </a:lnTo>
                    <a:cubicBezTo>
                      <a:pt x="126" y="454"/>
                      <a:pt x="126" y="454"/>
                      <a:pt x="126" y="448"/>
                    </a:cubicBezTo>
                    <a:lnTo>
                      <a:pt x="126" y="7"/>
                    </a:lnTo>
                    <a:cubicBezTo>
                      <a:pt x="126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32"/>
              <p:cNvSpPr/>
              <p:nvPr/>
            </p:nvSpPr>
            <p:spPr>
              <a:xfrm>
                <a:off x="4772991" y="1512623"/>
                <a:ext cx="21797" cy="42383"/>
              </a:xfrm>
              <a:custGeom>
                <a:rect b="b" l="l" r="r" t="t"/>
                <a:pathLst>
                  <a:path extrusionOk="0" h="455" w="234">
                    <a:moveTo>
                      <a:pt x="132" y="72"/>
                    </a:moveTo>
                    <a:cubicBezTo>
                      <a:pt x="150" y="72"/>
                      <a:pt x="156" y="78"/>
                      <a:pt x="156" y="96"/>
                    </a:cubicBezTo>
                    <a:lnTo>
                      <a:pt x="156" y="359"/>
                    </a:lnTo>
                    <a:cubicBezTo>
                      <a:pt x="156" y="377"/>
                      <a:pt x="150" y="383"/>
                      <a:pt x="132" y="383"/>
                    </a:cubicBezTo>
                    <a:lnTo>
                      <a:pt x="102" y="383"/>
                    </a:lnTo>
                    <a:cubicBezTo>
                      <a:pt x="84" y="383"/>
                      <a:pt x="78" y="377"/>
                      <a:pt x="78" y="359"/>
                    </a:cubicBezTo>
                    <a:lnTo>
                      <a:pt x="78" y="96"/>
                    </a:lnTo>
                    <a:cubicBezTo>
                      <a:pt x="78" y="78"/>
                      <a:pt x="84" y="72"/>
                      <a:pt x="102" y="72"/>
                    </a:cubicBezTo>
                    <a:close/>
                    <a:moveTo>
                      <a:pt x="84" y="1"/>
                    </a:moveTo>
                    <a:cubicBezTo>
                      <a:pt x="31" y="1"/>
                      <a:pt x="1" y="25"/>
                      <a:pt x="1" y="78"/>
                    </a:cubicBezTo>
                    <a:lnTo>
                      <a:pt x="1" y="377"/>
                    </a:lnTo>
                    <a:cubicBezTo>
                      <a:pt x="1" y="430"/>
                      <a:pt x="31" y="454"/>
                      <a:pt x="84" y="454"/>
                    </a:cubicBezTo>
                    <a:lnTo>
                      <a:pt x="150" y="454"/>
                    </a:lnTo>
                    <a:cubicBezTo>
                      <a:pt x="204" y="454"/>
                      <a:pt x="234" y="430"/>
                      <a:pt x="234" y="377"/>
                    </a:cubicBezTo>
                    <a:lnTo>
                      <a:pt x="234" y="78"/>
                    </a:lnTo>
                    <a:cubicBezTo>
                      <a:pt x="234" y="25"/>
                      <a:pt x="204" y="1"/>
                      <a:pt x="1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32"/>
              <p:cNvSpPr/>
              <p:nvPr/>
            </p:nvSpPr>
            <p:spPr>
              <a:xfrm>
                <a:off x="4673041" y="1571587"/>
                <a:ext cx="21704" cy="42849"/>
              </a:xfrm>
              <a:custGeom>
                <a:rect b="b" l="l" r="r" t="t"/>
                <a:pathLst>
                  <a:path extrusionOk="0" h="460" w="233">
                    <a:moveTo>
                      <a:pt x="131" y="72"/>
                    </a:moveTo>
                    <a:cubicBezTo>
                      <a:pt x="149" y="72"/>
                      <a:pt x="155" y="84"/>
                      <a:pt x="155" y="96"/>
                    </a:cubicBezTo>
                    <a:lnTo>
                      <a:pt x="155" y="364"/>
                    </a:lnTo>
                    <a:cubicBezTo>
                      <a:pt x="155" y="376"/>
                      <a:pt x="149" y="382"/>
                      <a:pt x="131" y="382"/>
                    </a:cubicBezTo>
                    <a:lnTo>
                      <a:pt x="102" y="382"/>
                    </a:lnTo>
                    <a:cubicBezTo>
                      <a:pt x="84" y="382"/>
                      <a:pt x="78" y="376"/>
                      <a:pt x="78" y="364"/>
                    </a:cubicBezTo>
                    <a:lnTo>
                      <a:pt x="78" y="96"/>
                    </a:lnTo>
                    <a:cubicBezTo>
                      <a:pt x="78" y="84"/>
                      <a:pt x="84" y="72"/>
                      <a:pt x="102" y="72"/>
                    </a:cubicBezTo>
                    <a:close/>
                    <a:moveTo>
                      <a:pt x="84" y="0"/>
                    </a:moveTo>
                    <a:cubicBezTo>
                      <a:pt x="30" y="0"/>
                      <a:pt x="0" y="30"/>
                      <a:pt x="0" y="84"/>
                    </a:cubicBezTo>
                    <a:lnTo>
                      <a:pt x="0" y="376"/>
                    </a:lnTo>
                    <a:cubicBezTo>
                      <a:pt x="0" y="430"/>
                      <a:pt x="30" y="459"/>
                      <a:pt x="84" y="459"/>
                    </a:cubicBezTo>
                    <a:lnTo>
                      <a:pt x="149" y="459"/>
                    </a:lnTo>
                    <a:cubicBezTo>
                      <a:pt x="203" y="459"/>
                      <a:pt x="233" y="430"/>
                      <a:pt x="233" y="376"/>
                    </a:cubicBezTo>
                    <a:lnTo>
                      <a:pt x="233" y="84"/>
                    </a:lnTo>
                    <a:cubicBezTo>
                      <a:pt x="233" y="30"/>
                      <a:pt x="203" y="0"/>
                      <a:pt x="1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32"/>
              <p:cNvSpPr/>
              <p:nvPr/>
            </p:nvSpPr>
            <p:spPr>
              <a:xfrm>
                <a:off x="4705271" y="1571587"/>
                <a:ext cx="21145" cy="42849"/>
              </a:xfrm>
              <a:custGeom>
                <a:rect b="b" l="l" r="r" t="t"/>
                <a:pathLst>
                  <a:path extrusionOk="0" h="460" w="227">
                    <a:moveTo>
                      <a:pt x="131" y="72"/>
                    </a:moveTo>
                    <a:cubicBezTo>
                      <a:pt x="143" y="72"/>
                      <a:pt x="155" y="84"/>
                      <a:pt x="155" y="96"/>
                    </a:cubicBezTo>
                    <a:lnTo>
                      <a:pt x="155" y="364"/>
                    </a:lnTo>
                    <a:cubicBezTo>
                      <a:pt x="155" y="376"/>
                      <a:pt x="143" y="382"/>
                      <a:pt x="131" y="382"/>
                    </a:cubicBezTo>
                    <a:lnTo>
                      <a:pt x="96" y="382"/>
                    </a:lnTo>
                    <a:cubicBezTo>
                      <a:pt x="84" y="382"/>
                      <a:pt x="78" y="376"/>
                      <a:pt x="78" y="364"/>
                    </a:cubicBezTo>
                    <a:lnTo>
                      <a:pt x="78" y="96"/>
                    </a:lnTo>
                    <a:cubicBezTo>
                      <a:pt x="78" y="84"/>
                      <a:pt x="84" y="72"/>
                      <a:pt x="96" y="72"/>
                    </a:cubicBezTo>
                    <a:close/>
                    <a:moveTo>
                      <a:pt x="84" y="0"/>
                    </a:moveTo>
                    <a:cubicBezTo>
                      <a:pt x="30" y="0"/>
                      <a:pt x="0" y="30"/>
                      <a:pt x="0" y="84"/>
                    </a:cubicBezTo>
                    <a:lnTo>
                      <a:pt x="0" y="376"/>
                    </a:lnTo>
                    <a:cubicBezTo>
                      <a:pt x="0" y="430"/>
                      <a:pt x="30" y="459"/>
                      <a:pt x="84" y="459"/>
                    </a:cubicBezTo>
                    <a:lnTo>
                      <a:pt x="143" y="459"/>
                    </a:lnTo>
                    <a:cubicBezTo>
                      <a:pt x="197" y="459"/>
                      <a:pt x="227" y="430"/>
                      <a:pt x="227" y="376"/>
                    </a:cubicBezTo>
                    <a:lnTo>
                      <a:pt x="227" y="84"/>
                    </a:lnTo>
                    <a:cubicBezTo>
                      <a:pt x="227" y="30"/>
                      <a:pt x="197" y="0"/>
                      <a:pt x="1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32"/>
              <p:cNvSpPr/>
              <p:nvPr/>
            </p:nvSpPr>
            <p:spPr>
              <a:xfrm>
                <a:off x="4736383" y="1571587"/>
                <a:ext cx="11737" cy="42849"/>
              </a:xfrm>
              <a:custGeom>
                <a:rect b="b" l="l" r="r" t="t"/>
                <a:pathLst>
                  <a:path extrusionOk="0" h="460" w="126">
                    <a:moveTo>
                      <a:pt x="120" y="0"/>
                    </a:moveTo>
                    <a:lnTo>
                      <a:pt x="12" y="18"/>
                    </a:lnTo>
                    <a:cubicBezTo>
                      <a:pt x="6" y="18"/>
                      <a:pt x="0" y="18"/>
                      <a:pt x="0" y="30"/>
                    </a:cubicBezTo>
                    <a:lnTo>
                      <a:pt x="0" y="84"/>
                    </a:lnTo>
                    <a:cubicBezTo>
                      <a:pt x="0" y="88"/>
                      <a:pt x="3" y="92"/>
                      <a:pt x="7" y="92"/>
                    </a:cubicBezTo>
                    <a:cubicBezTo>
                      <a:pt x="9" y="92"/>
                      <a:pt x="10" y="91"/>
                      <a:pt x="12" y="90"/>
                    </a:cubicBezTo>
                    <a:lnTo>
                      <a:pt x="48" y="90"/>
                    </a:lnTo>
                    <a:lnTo>
                      <a:pt x="48" y="448"/>
                    </a:lnTo>
                    <a:cubicBezTo>
                      <a:pt x="48" y="454"/>
                      <a:pt x="54" y="459"/>
                      <a:pt x="60" y="459"/>
                    </a:cubicBezTo>
                    <a:lnTo>
                      <a:pt x="120" y="459"/>
                    </a:lnTo>
                    <a:cubicBezTo>
                      <a:pt x="126" y="459"/>
                      <a:pt x="126" y="454"/>
                      <a:pt x="126" y="448"/>
                    </a:cubicBezTo>
                    <a:lnTo>
                      <a:pt x="126" y="12"/>
                    </a:lnTo>
                    <a:cubicBezTo>
                      <a:pt x="126" y="6"/>
                      <a:pt x="126" y="0"/>
                      <a:pt x="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32"/>
              <p:cNvSpPr/>
              <p:nvPr/>
            </p:nvSpPr>
            <p:spPr>
              <a:xfrm>
                <a:off x="4759112" y="1571587"/>
                <a:ext cx="12389" cy="42849"/>
              </a:xfrm>
              <a:custGeom>
                <a:rect b="b" l="l" r="r" t="t"/>
                <a:pathLst>
                  <a:path extrusionOk="0" h="460" w="133">
                    <a:moveTo>
                      <a:pt x="120" y="0"/>
                    </a:moveTo>
                    <a:lnTo>
                      <a:pt x="13" y="18"/>
                    </a:lnTo>
                    <a:cubicBezTo>
                      <a:pt x="7" y="18"/>
                      <a:pt x="1" y="18"/>
                      <a:pt x="1" y="30"/>
                    </a:cubicBezTo>
                    <a:lnTo>
                      <a:pt x="1" y="84"/>
                    </a:lnTo>
                    <a:cubicBezTo>
                      <a:pt x="1" y="88"/>
                      <a:pt x="4" y="92"/>
                      <a:pt x="10" y="92"/>
                    </a:cubicBezTo>
                    <a:cubicBezTo>
                      <a:pt x="12" y="92"/>
                      <a:pt x="15" y="91"/>
                      <a:pt x="19" y="90"/>
                    </a:cubicBezTo>
                    <a:lnTo>
                      <a:pt x="49" y="90"/>
                    </a:lnTo>
                    <a:lnTo>
                      <a:pt x="49" y="448"/>
                    </a:lnTo>
                    <a:cubicBezTo>
                      <a:pt x="49" y="454"/>
                      <a:pt x="54" y="459"/>
                      <a:pt x="60" y="459"/>
                    </a:cubicBezTo>
                    <a:lnTo>
                      <a:pt x="120" y="459"/>
                    </a:lnTo>
                    <a:cubicBezTo>
                      <a:pt x="126" y="459"/>
                      <a:pt x="132" y="454"/>
                      <a:pt x="132" y="448"/>
                    </a:cubicBezTo>
                    <a:lnTo>
                      <a:pt x="132" y="12"/>
                    </a:lnTo>
                    <a:cubicBezTo>
                      <a:pt x="132" y="6"/>
                      <a:pt x="126" y="0"/>
                      <a:pt x="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32"/>
              <p:cNvSpPr/>
              <p:nvPr/>
            </p:nvSpPr>
            <p:spPr>
              <a:xfrm>
                <a:off x="4782492" y="1571587"/>
                <a:ext cx="11737" cy="42849"/>
              </a:xfrm>
              <a:custGeom>
                <a:rect b="b" l="l" r="r" t="t"/>
                <a:pathLst>
                  <a:path extrusionOk="0" h="460" w="126">
                    <a:moveTo>
                      <a:pt x="114" y="0"/>
                    </a:moveTo>
                    <a:lnTo>
                      <a:pt x="6" y="18"/>
                    </a:lnTo>
                    <a:cubicBezTo>
                      <a:pt x="0" y="18"/>
                      <a:pt x="0" y="18"/>
                      <a:pt x="0" y="30"/>
                    </a:cubicBezTo>
                    <a:lnTo>
                      <a:pt x="0" y="84"/>
                    </a:lnTo>
                    <a:cubicBezTo>
                      <a:pt x="0" y="88"/>
                      <a:pt x="0" y="92"/>
                      <a:pt x="5" y="92"/>
                    </a:cubicBezTo>
                    <a:cubicBezTo>
                      <a:pt x="6" y="92"/>
                      <a:pt x="9" y="91"/>
                      <a:pt x="12" y="90"/>
                    </a:cubicBezTo>
                    <a:lnTo>
                      <a:pt x="48" y="90"/>
                    </a:lnTo>
                    <a:lnTo>
                      <a:pt x="48" y="448"/>
                    </a:lnTo>
                    <a:cubicBezTo>
                      <a:pt x="48" y="454"/>
                      <a:pt x="48" y="459"/>
                      <a:pt x="54" y="459"/>
                    </a:cubicBezTo>
                    <a:lnTo>
                      <a:pt x="114" y="459"/>
                    </a:lnTo>
                    <a:cubicBezTo>
                      <a:pt x="120" y="459"/>
                      <a:pt x="126" y="454"/>
                      <a:pt x="126" y="448"/>
                    </a:cubicBezTo>
                    <a:lnTo>
                      <a:pt x="126" y="12"/>
                    </a:lnTo>
                    <a:cubicBezTo>
                      <a:pt x="126" y="6"/>
                      <a:pt x="120" y="0"/>
                      <a:pt x="11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32"/>
              <p:cNvSpPr/>
              <p:nvPr/>
            </p:nvSpPr>
            <p:spPr>
              <a:xfrm>
                <a:off x="4673041" y="1631016"/>
                <a:ext cx="11737" cy="42290"/>
              </a:xfrm>
              <a:custGeom>
                <a:rect b="b" l="l" r="r" t="t"/>
                <a:pathLst>
                  <a:path extrusionOk="0" h="454" w="126">
                    <a:moveTo>
                      <a:pt x="120" y="0"/>
                    </a:moveTo>
                    <a:lnTo>
                      <a:pt x="12" y="12"/>
                    </a:lnTo>
                    <a:cubicBezTo>
                      <a:pt x="6" y="12"/>
                      <a:pt x="0" y="18"/>
                      <a:pt x="0" y="24"/>
                    </a:cubicBezTo>
                    <a:lnTo>
                      <a:pt x="0" y="78"/>
                    </a:lnTo>
                    <a:cubicBezTo>
                      <a:pt x="0" y="84"/>
                      <a:pt x="6" y="90"/>
                      <a:pt x="12" y="90"/>
                    </a:cubicBezTo>
                    <a:lnTo>
                      <a:pt x="48" y="84"/>
                    </a:lnTo>
                    <a:lnTo>
                      <a:pt x="48" y="448"/>
                    </a:lnTo>
                    <a:cubicBezTo>
                      <a:pt x="48" y="454"/>
                      <a:pt x="54" y="454"/>
                      <a:pt x="60" y="454"/>
                    </a:cubicBezTo>
                    <a:lnTo>
                      <a:pt x="120" y="454"/>
                    </a:lnTo>
                    <a:cubicBezTo>
                      <a:pt x="126" y="454"/>
                      <a:pt x="126" y="454"/>
                      <a:pt x="126" y="448"/>
                    </a:cubicBezTo>
                    <a:lnTo>
                      <a:pt x="126" y="6"/>
                    </a:lnTo>
                    <a:cubicBezTo>
                      <a:pt x="126" y="0"/>
                      <a:pt x="126" y="0"/>
                      <a:pt x="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32"/>
              <p:cNvSpPr/>
              <p:nvPr/>
            </p:nvSpPr>
            <p:spPr>
              <a:xfrm>
                <a:off x="4695770" y="1631016"/>
                <a:ext cx="21797" cy="42290"/>
              </a:xfrm>
              <a:custGeom>
                <a:rect b="b" l="l" r="r" t="t"/>
                <a:pathLst>
                  <a:path extrusionOk="0" h="454" w="234">
                    <a:moveTo>
                      <a:pt x="138" y="72"/>
                    </a:moveTo>
                    <a:cubicBezTo>
                      <a:pt x="150" y="72"/>
                      <a:pt x="156" y="78"/>
                      <a:pt x="156" y="96"/>
                    </a:cubicBezTo>
                    <a:lnTo>
                      <a:pt x="156" y="358"/>
                    </a:lnTo>
                    <a:cubicBezTo>
                      <a:pt x="156" y="376"/>
                      <a:pt x="150" y="382"/>
                      <a:pt x="138" y="382"/>
                    </a:cubicBezTo>
                    <a:lnTo>
                      <a:pt x="102" y="382"/>
                    </a:lnTo>
                    <a:cubicBezTo>
                      <a:pt x="90" y="382"/>
                      <a:pt x="78" y="376"/>
                      <a:pt x="78" y="358"/>
                    </a:cubicBezTo>
                    <a:lnTo>
                      <a:pt x="78" y="96"/>
                    </a:lnTo>
                    <a:cubicBezTo>
                      <a:pt x="78" y="78"/>
                      <a:pt x="90" y="72"/>
                      <a:pt x="102" y="72"/>
                    </a:cubicBezTo>
                    <a:close/>
                    <a:moveTo>
                      <a:pt x="84" y="0"/>
                    </a:moveTo>
                    <a:cubicBezTo>
                      <a:pt x="31" y="0"/>
                      <a:pt x="1" y="24"/>
                      <a:pt x="1" y="78"/>
                    </a:cubicBezTo>
                    <a:lnTo>
                      <a:pt x="1" y="370"/>
                    </a:lnTo>
                    <a:cubicBezTo>
                      <a:pt x="1" y="424"/>
                      <a:pt x="31" y="454"/>
                      <a:pt x="84" y="454"/>
                    </a:cubicBezTo>
                    <a:lnTo>
                      <a:pt x="150" y="454"/>
                    </a:lnTo>
                    <a:cubicBezTo>
                      <a:pt x="204" y="454"/>
                      <a:pt x="233" y="424"/>
                      <a:pt x="233" y="370"/>
                    </a:cubicBezTo>
                    <a:lnTo>
                      <a:pt x="233" y="78"/>
                    </a:lnTo>
                    <a:cubicBezTo>
                      <a:pt x="233" y="24"/>
                      <a:pt x="204" y="0"/>
                      <a:pt x="1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32"/>
              <p:cNvSpPr/>
              <p:nvPr/>
            </p:nvSpPr>
            <p:spPr>
              <a:xfrm>
                <a:off x="4727441" y="1631016"/>
                <a:ext cx="11830" cy="42290"/>
              </a:xfrm>
              <a:custGeom>
                <a:rect b="b" l="l" r="r" t="t"/>
                <a:pathLst>
                  <a:path extrusionOk="0" h="454" w="127">
                    <a:moveTo>
                      <a:pt x="114" y="0"/>
                    </a:moveTo>
                    <a:lnTo>
                      <a:pt x="13" y="12"/>
                    </a:lnTo>
                    <a:cubicBezTo>
                      <a:pt x="7" y="12"/>
                      <a:pt x="1" y="18"/>
                      <a:pt x="1" y="24"/>
                    </a:cubicBezTo>
                    <a:lnTo>
                      <a:pt x="1" y="78"/>
                    </a:lnTo>
                    <a:cubicBezTo>
                      <a:pt x="1" y="84"/>
                      <a:pt x="7" y="90"/>
                      <a:pt x="13" y="90"/>
                    </a:cubicBezTo>
                    <a:lnTo>
                      <a:pt x="49" y="84"/>
                    </a:lnTo>
                    <a:lnTo>
                      <a:pt x="49" y="448"/>
                    </a:lnTo>
                    <a:cubicBezTo>
                      <a:pt x="49" y="454"/>
                      <a:pt x="49" y="454"/>
                      <a:pt x="54" y="454"/>
                    </a:cubicBezTo>
                    <a:lnTo>
                      <a:pt x="114" y="454"/>
                    </a:lnTo>
                    <a:cubicBezTo>
                      <a:pt x="120" y="454"/>
                      <a:pt x="126" y="454"/>
                      <a:pt x="126" y="448"/>
                    </a:cubicBezTo>
                    <a:lnTo>
                      <a:pt x="126" y="6"/>
                    </a:lnTo>
                    <a:cubicBezTo>
                      <a:pt x="126" y="0"/>
                      <a:pt x="120" y="0"/>
                      <a:pt x="11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32"/>
              <p:cNvSpPr/>
              <p:nvPr/>
            </p:nvSpPr>
            <p:spPr>
              <a:xfrm>
                <a:off x="4750263" y="1631016"/>
                <a:ext cx="11737" cy="42290"/>
              </a:xfrm>
              <a:custGeom>
                <a:rect b="b" l="l" r="r" t="t"/>
                <a:pathLst>
                  <a:path extrusionOk="0" h="454" w="126">
                    <a:moveTo>
                      <a:pt x="120" y="0"/>
                    </a:moveTo>
                    <a:lnTo>
                      <a:pt x="12" y="12"/>
                    </a:lnTo>
                    <a:cubicBezTo>
                      <a:pt x="6" y="12"/>
                      <a:pt x="0" y="18"/>
                      <a:pt x="0" y="24"/>
                    </a:cubicBezTo>
                    <a:lnTo>
                      <a:pt x="0" y="78"/>
                    </a:lnTo>
                    <a:cubicBezTo>
                      <a:pt x="0" y="84"/>
                      <a:pt x="6" y="90"/>
                      <a:pt x="12" y="90"/>
                    </a:cubicBezTo>
                    <a:lnTo>
                      <a:pt x="48" y="84"/>
                    </a:lnTo>
                    <a:lnTo>
                      <a:pt x="48" y="448"/>
                    </a:lnTo>
                    <a:cubicBezTo>
                      <a:pt x="48" y="454"/>
                      <a:pt x="54" y="454"/>
                      <a:pt x="60" y="454"/>
                    </a:cubicBezTo>
                    <a:lnTo>
                      <a:pt x="120" y="454"/>
                    </a:lnTo>
                    <a:cubicBezTo>
                      <a:pt x="126" y="454"/>
                      <a:pt x="126" y="454"/>
                      <a:pt x="126" y="448"/>
                    </a:cubicBezTo>
                    <a:lnTo>
                      <a:pt x="126" y="6"/>
                    </a:lnTo>
                    <a:cubicBezTo>
                      <a:pt x="126" y="0"/>
                      <a:pt x="126" y="0"/>
                      <a:pt x="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32"/>
              <p:cNvSpPr/>
              <p:nvPr/>
            </p:nvSpPr>
            <p:spPr>
              <a:xfrm>
                <a:off x="4772991" y="1631016"/>
                <a:ext cx="21797" cy="42290"/>
              </a:xfrm>
              <a:custGeom>
                <a:rect b="b" l="l" r="r" t="t"/>
                <a:pathLst>
                  <a:path extrusionOk="0" h="454" w="234">
                    <a:moveTo>
                      <a:pt x="132" y="72"/>
                    </a:moveTo>
                    <a:cubicBezTo>
                      <a:pt x="150" y="72"/>
                      <a:pt x="156" y="78"/>
                      <a:pt x="156" y="96"/>
                    </a:cubicBezTo>
                    <a:lnTo>
                      <a:pt x="156" y="358"/>
                    </a:lnTo>
                    <a:cubicBezTo>
                      <a:pt x="156" y="376"/>
                      <a:pt x="150" y="382"/>
                      <a:pt x="132" y="382"/>
                    </a:cubicBezTo>
                    <a:lnTo>
                      <a:pt x="102" y="382"/>
                    </a:lnTo>
                    <a:cubicBezTo>
                      <a:pt x="84" y="382"/>
                      <a:pt x="78" y="376"/>
                      <a:pt x="78" y="358"/>
                    </a:cubicBezTo>
                    <a:lnTo>
                      <a:pt x="78" y="96"/>
                    </a:lnTo>
                    <a:cubicBezTo>
                      <a:pt x="78" y="78"/>
                      <a:pt x="84" y="72"/>
                      <a:pt x="102" y="72"/>
                    </a:cubicBezTo>
                    <a:close/>
                    <a:moveTo>
                      <a:pt x="84" y="0"/>
                    </a:moveTo>
                    <a:cubicBezTo>
                      <a:pt x="31" y="0"/>
                      <a:pt x="1" y="24"/>
                      <a:pt x="1" y="78"/>
                    </a:cubicBezTo>
                    <a:lnTo>
                      <a:pt x="1" y="370"/>
                    </a:lnTo>
                    <a:cubicBezTo>
                      <a:pt x="1" y="424"/>
                      <a:pt x="31" y="454"/>
                      <a:pt x="84" y="454"/>
                    </a:cubicBezTo>
                    <a:lnTo>
                      <a:pt x="150" y="454"/>
                    </a:lnTo>
                    <a:cubicBezTo>
                      <a:pt x="204" y="454"/>
                      <a:pt x="234" y="424"/>
                      <a:pt x="234" y="370"/>
                    </a:cubicBezTo>
                    <a:lnTo>
                      <a:pt x="234" y="78"/>
                    </a:lnTo>
                    <a:cubicBezTo>
                      <a:pt x="234" y="24"/>
                      <a:pt x="204" y="0"/>
                      <a:pt x="1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77" name="Google Shape;1277;p32"/>
          <p:cNvGrpSpPr/>
          <p:nvPr/>
        </p:nvGrpSpPr>
        <p:grpSpPr>
          <a:xfrm>
            <a:off x="2168346" y="3645983"/>
            <a:ext cx="314215" cy="310076"/>
            <a:chOff x="4418555" y="4138528"/>
            <a:chExt cx="522385" cy="478513"/>
          </a:xfrm>
        </p:grpSpPr>
        <p:sp>
          <p:nvSpPr>
            <p:cNvPr id="1278" name="Google Shape;1278;p32"/>
            <p:cNvSpPr/>
            <p:nvPr/>
          </p:nvSpPr>
          <p:spPr>
            <a:xfrm>
              <a:off x="4418555" y="4138528"/>
              <a:ext cx="522385" cy="345121"/>
            </a:xfrm>
            <a:custGeom>
              <a:rect b="b" l="l" r="r" t="t"/>
              <a:pathLst>
                <a:path extrusionOk="0" h="3705" w="5608">
                  <a:moveTo>
                    <a:pt x="3138" y="1"/>
                  </a:moveTo>
                  <a:cubicBezTo>
                    <a:pt x="2619" y="1"/>
                    <a:pt x="2195" y="418"/>
                    <a:pt x="2195" y="937"/>
                  </a:cubicBezTo>
                  <a:cubicBezTo>
                    <a:pt x="2195" y="961"/>
                    <a:pt x="2201" y="985"/>
                    <a:pt x="2201" y="1009"/>
                  </a:cubicBezTo>
                  <a:cubicBezTo>
                    <a:pt x="2100" y="967"/>
                    <a:pt x="1993" y="937"/>
                    <a:pt x="1873" y="937"/>
                  </a:cubicBezTo>
                  <a:cubicBezTo>
                    <a:pt x="1444" y="937"/>
                    <a:pt x="1098" y="1283"/>
                    <a:pt x="1098" y="1712"/>
                  </a:cubicBezTo>
                  <a:cubicBezTo>
                    <a:pt x="1098" y="1760"/>
                    <a:pt x="1104" y="1802"/>
                    <a:pt x="1110" y="1850"/>
                  </a:cubicBezTo>
                  <a:cubicBezTo>
                    <a:pt x="1056" y="1838"/>
                    <a:pt x="997" y="1832"/>
                    <a:pt x="937" y="1832"/>
                  </a:cubicBezTo>
                  <a:cubicBezTo>
                    <a:pt x="418" y="1832"/>
                    <a:pt x="0" y="2249"/>
                    <a:pt x="0" y="2768"/>
                  </a:cubicBezTo>
                  <a:cubicBezTo>
                    <a:pt x="0" y="3287"/>
                    <a:pt x="418" y="3705"/>
                    <a:pt x="937" y="3705"/>
                  </a:cubicBezTo>
                  <a:lnTo>
                    <a:pt x="4832" y="3705"/>
                  </a:lnTo>
                  <a:cubicBezTo>
                    <a:pt x="5261" y="3705"/>
                    <a:pt x="5607" y="3359"/>
                    <a:pt x="5607" y="2929"/>
                  </a:cubicBezTo>
                  <a:cubicBezTo>
                    <a:pt x="5607" y="2542"/>
                    <a:pt x="5327" y="2219"/>
                    <a:pt x="4951" y="2166"/>
                  </a:cubicBezTo>
                  <a:cubicBezTo>
                    <a:pt x="5041" y="2035"/>
                    <a:pt x="5094" y="1879"/>
                    <a:pt x="5094" y="1712"/>
                  </a:cubicBezTo>
                  <a:cubicBezTo>
                    <a:pt x="5094" y="1283"/>
                    <a:pt x="4748" y="937"/>
                    <a:pt x="4319" y="937"/>
                  </a:cubicBezTo>
                  <a:cubicBezTo>
                    <a:pt x="4235" y="937"/>
                    <a:pt x="4152" y="955"/>
                    <a:pt x="4074" y="979"/>
                  </a:cubicBezTo>
                  <a:cubicBezTo>
                    <a:pt x="4074" y="967"/>
                    <a:pt x="4074" y="955"/>
                    <a:pt x="4074" y="937"/>
                  </a:cubicBezTo>
                  <a:cubicBezTo>
                    <a:pt x="4074" y="418"/>
                    <a:pt x="3651" y="1"/>
                    <a:pt x="3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2"/>
            <p:cNvSpPr/>
            <p:nvPr/>
          </p:nvSpPr>
          <p:spPr>
            <a:xfrm>
              <a:off x="4576351" y="4557424"/>
              <a:ext cx="220672" cy="59616"/>
            </a:xfrm>
            <a:custGeom>
              <a:rect b="b" l="l" r="r" t="t"/>
              <a:pathLst>
                <a:path extrusionOk="0" h="640" w="2369">
                  <a:moveTo>
                    <a:pt x="0" y="1"/>
                  </a:moveTo>
                  <a:lnTo>
                    <a:pt x="0" y="424"/>
                  </a:lnTo>
                  <a:cubicBezTo>
                    <a:pt x="0" y="544"/>
                    <a:pt x="531" y="639"/>
                    <a:pt x="1187" y="639"/>
                  </a:cubicBezTo>
                  <a:cubicBezTo>
                    <a:pt x="1838" y="639"/>
                    <a:pt x="2368" y="544"/>
                    <a:pt x="2368" y="424"/>
                  </a:cubicBezTo>
                  <a:lnTo>
                    <a:pt x="23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32"/>
            <p:cNvSpPr/>
            <p:nvPr/>
          </p:nvSpPr>
          <p:spPr>
            <a:xfrm>
              <a:off x="4576351" y="4538049"/>
              <a:ext cx="220672" cy="39496"/>
            </a:xfrm>
            <a:custGeom>
              <a:rect b="b" l="l" r="r" t="t"/>
              <a:pathLst>
                <a:path extrusionOk="0" h="424" w="2369">
                  <a:moveTo>
                    <a:pt x="1187" y="0"/>
                  </a:moveTo>
                  <a:cubicBezTo>
                    <a:pt x="531" y="0"/>
                    <a:pt x="0" y="96"/>
                    <a:pt x="0" y="209"/>
                  </a:cubicBezTo>
                  <a:cubicBezTo>
                    <a:pt x="0" y="328"/>
                    <a:pt x="531" y="424"/>
                    <a:pt x="1187" y="424"/>
                  </a:cubicBezTo>
                  <a:cubicBezTo>
                    <a:pt x="1838" y="424"/>
                    <a:pt x="2368" y="328"/>
                    <a:pt x="2368" y="209"/>
                  </a:cubicBezTo>
                  <a:cubicBezTo>
                    <a:pt x="2368" y="96"/>
                    <a:pt x="1838" y="0"/>
                    <a:pt x="1187" y="0"/>
                  </a:cubicBezTo>
                  <a:close/>
                </a:path>
              </a:pathLst>
            </a:custGeom>
            <a:solidFill>
              <a:srgbClr val="3CB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32"/>
            <p:cNvSpPr/>
            <p:nvPr/>
          </p:nvSpPr>
          <p:spPr>
            <a:xfrm>
              <a:off x="4576351" y="4502466"/>
              <a:ext cx="220672" cy="58964"/>
            </a:xfrm>
            <a:custGeom>
              <a:rect b="b" l="l" r="r" t="t"/>
              <a:pathLst>
                <a:path extrusionOk="0" h="633" w="2369">
                  <a:moveTo>
                    <a:pt x="0" y="0"/>
                  </a:moveTo>
                  <a:lnTo>
                    <a:pt x="0" y="424"/>
                  </a:lnTo>
                  <a:cubicBezTo>
                    <a:pt x="0" y="537"/>
                    <a:pt x="531" y="633"/>
                    <a:pt x="1187" y="633"/>
                  </a:cubicBezTo>
                  <a:cubicBezTo>
                    <a:pt x="1838" y="633"/>
                    <a:pt x="2368" y="537"/>
                    <a:pt x="2368" y="424"/>
                  </a:cubicBezTo>
                  <a:lnTo>
                    <a:pt x="23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2"/>
            <p:cNvSpPr/>
            <p:nvPr/>
          </p:nvSpPr>
          <p:spPr>
            <a:xfrm>
              <a:off x="4576351" y="4482438"/>
              <a:ext cx="220672" cy="39589"/>
            </a:xfrm>
            <a:custGeom>
              <a:rect b="b" l="l" r="r" t="t"/>
              <a:pathLst>
                <a:path extrusionOk="0" h="425" w="2369">
                  <a:moveTo>
                    <a:pt x="1187" y="1"/>
                  </a:moveTo>
                  <a:cubicBezTo>
                    <a:pt x="531" y="1"/>
                    <a:pt x="0" y="96"/>
                    <a:pt x="0" y="215"/>
                  </a:cubicBezTo>
                  <a:cubicBezTo>
                    <a:pt x="0" y="329"/>
                    <a:pt x="531" y="424"/>
                    <a:pt x="1187" y="424"/>
                  </a:cubicBezTo>
                  <a:cubicBezTo>
                    <a:pt x="1838" y="424"/>
                    <a:pt x="2368" y="329"/>
                    <a:pt x="2368" y="215"/>
                  </a:cubicBezTo>
                  <a:cubicBezTo>
                    <a:pt x="2368" y="96"/>
                    <a:pt x="1838" y="1"/>
                    <a:pt x="1187" y="1"/>
                  </a:cubicBezTo>
                  <a:close/>
                </a:path>
              </a:pathLst>
            </a:custGeom>
            <a:solidFill>
              <a:srgbClr val="3CB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2"/>
            <p:cNvSpPr/>
            <p:nvPr/>
          </p:nvSpPr>
          <p:spPr>
            <a:xfrm>
              <a:off x="4576351" y="4446948"/>
              <a:ext cx="220672" cy="58964"/>
            </a:xfrm>
            <a:custGeom>
              <a:rect b="b" l="l" r="r" t="t"/>
              <a:pathLst>
                <a:path extrusionOk="0" h="633" w="2369">
                  <a:moveTo>
                    <a:pt x="0" y="0"/>
                  </a:moveTo>
                  <a:lnTo>
                    <a:pt x="0" y="424"/>
                  </a:lnTo>
                  <a:cubicBezTo>
                    <a:pt x="0" y="543"/>
                    <a:pt x="531" y="632"/>
                    <a:pt x="1187" y="632"/>
                  </a:cubicBezTo>
                  <a:cubicBezTo>
                    <a:pt x="1838" y="632"/>
                    <a:pt x="2368" y="543"/>
                    <a:pt x="2368" y="424"/>
                  </a:cubicBezTo>
                  <a:lnTo>
                    <a:pt x="23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2"/>
            <p:cNvSpPr/>
            <p:nvPr/>
          </p:nvSpPr>
          <p:spPr>
            <a:xfrm>
              <a:off x="4576351" y="4427480"/>
              <a:ext cx="220672" cy="39496"/>
            </a:xfrm>
            <a:custGeom>
              <a:rect b="b" l="l" r="r" t="t"/>
              <a:pathLst>
                <a:path extrusionOk="0" h="424" w="2369">
                  <a:moveTo>
                    <a:pt x="1187" y="0"/>
                  </a:moveTo>
                  <a:cubicBezTo>
                    <a:pt x="531" y="0"/>
                    <a:pt x="0" y="96"/>
                    <a:pt x="0" y="209"/>
                  </a:cubicBezTo>
                  <a:cubicBezTo>
                    <a:pt x="0" y="328"/>
                    <a:pt x="531" y="424"/>
                    <a:pt x="1187" y="424"/>
                  </a:cubicBezTo>
                  <a:cubicBezTo>
                    <a:pt x="1838" y="424"/>
                    <a:pt x="2368" y="328"/>
                    <a:pt x="2368" y="209"/>
                  </a:cubicBezTo>
                  <a:cubicBezTo>
                    <a:pt x="2368" y="96"/>
                    <a:pt x="1838" y="0"/>
                    <a:pt x="1187" y="0"/>
                  </a:cubicBezTo>
                  <a:close/>
                </a:path>
              </a:pathLst>
            </a:custGeom>
            <a:solidFill>
              <a:srgbClr val="3CB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2"/>
            <p:cNvSpPr/>
            <p:nvPr/>
          </p:nvSpPr>
          <p:spPr>
            <a:xfrm>
              <a:off x="4576351" y="4391896"/>
              <a:ext cx="220672" cy="58964"/>
            </a:xfrm>
            <a:custGeom>
              <a:rect b="b" l="l" r="r" t="t"/>
              <a:pathLst>
                <a:path extrusionOk="0" h="633" w="2369">
                  <a:moveTo>
                    <a:pt x="0" y="0"/>
                  </a:moveTo>
                  <a:lnTo>
                    <a:pt x="0" y="418"/>
                  </a:lnTo>
                  <a:cubicBezTo>
                    <a:pt x="0" y="537"/>
                    <a:pt x="531" y="633"/>
                    <a:pt x="1187" y="633"/>
                  </a:cubicBezTo>
                  <a:cubicBezTo>
                    <a:pt x="1838" y="633"/>
                    <a:pt x="2368" y="537"/>
                    <a:pt x="2368" y="418"/>
                  </a:cubicBezTo>
                  <a:lnTo>
                    <a:pt x="23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32"/>
            <p:cNvSpPr/>
            <p:nvPr/>
          </p:nvSpPr>
          <p:spPr>
            <a:xfrm>
              <a:off x="4576351" y="4371869"/>
              <a:ext cx="220672" cy="39589"/>
            </a:xfrm>
            <a:custGeom>
              <a:rect b="b" l="l" r="r" t="t"/>
              <a:pathLst>
                <a:path extrusionOk="0" h="425" w="2369">
                  <a:moveTo>
                    <a:pt x="1187" y="1"/>
                  </a:moveTo>
                  <a:cubicBezTo>
                    <a:pt x="531" y="1"/>
                    <a:pt x="0" y="96"/>
                    <a:pt x="0" y="215"/>
                  </a:cubicBezTo>
                  <a:cubicBezTo>
                    <a:pt x="0" y="329"/>
                    <a:pt x="531" y="424"/>
                    <a:pt x="1187" y="424"/>
                  </a:cubicBezTo>
                  <a:cubicBezTo>
                    <a:pt x="1838" y="424"/>
                    <a:pt x="2368" y="329"/>
                    <a:pt x="2368" y="215"/>
                  </a:cubicBezTo>
                  <a:cubicBezTo>
                    <a:pt x="2368" y="96"/>
                    <a:pt x="1838" y="1"/>
                    <a:pt x="1187" y="1"/>
                  </a:cubicBezTo>
                  <a:close/>
                </a:path>
              </a:pathLst>
            </a:custGeom>
            <a:solidFill>
              <a:srgbClr val="3CB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7" name="Google Shape;1287;p32"/>
          <p:cNvGrpSpPr/>
          <p:nvPr/>
        </p:nvGrpSpPr>
        <p:grpSpPr>
          <a:xfrm>
            <a:off x="938834" y="2846102"/>
            <a:ext cx="289506" cy="325166"/>
            <a:chOff x="5659221" y="2028861"/>
            <a:chExt cx="481306" cy="501799"/>
          </a:xfrm>
        </p:grpSpPr>
        <p:sp>
          <p:nvSpPr>
            <p:cNvPr id="1288" name="Google Shape;1288;p32"/>
            <p:cNvSpPr/>
            <p:nvPr/>
          </p:nvSpPr>
          <p:spPr>
            <a:xfrm>
              <a:off x="5674777" y="2046094"/>
              <a:ext cx="450194" cy="467892"/>
            </a:xfrm>
            <a:custGeom>
              <a:rect b="b" l="l" r="r" t="t"/>
              <a:pathLst>
                <a:path extrusionOk="0" h="5023" w="4833">
                  <a:moveTo>
                    <a:pt x="2417" y="0"/>
                  </a:moveTo>
                  <a:cubicBezTo>
                    <a:pt x="2232" y="292"/>
                    <a:pt x="1719" y="823"/>
                    <a:pt x="394" y="895"/>
                  </a:cubicBezTo>
                  <a:cubicBezTo>
                    <a:pt x="394" y="895"/>
                    <a:pt x="1" y="4587"/>
                    <a:pt x="2417" y="5022"/>
                  </a:cubicBezTo>
                  <a:cubicBezTo>
                    <a:pt x="4832" y="4587"/>
                    <a:pt x="4445" y="895"/>
                    <a:pt x="4445" y="895"/>
                  </a:cubicBezTo>
                  <a:cubicBezTo>
                    <a:pt x="3120" y="823"/>
                    <a:pt x="2601" y="292"/>
                    <a:pt x="24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32"/>
            <p:cNvSpPr/>
            <p:nvPr/>
          </p:nvSpPr>
          <p:spPr>
            <a:xfrm>
              <a:off x="5659221" y="2028861"/>
              <a:ext cx="481306" cy="501799"/>
            </a:xfrm>
            <a:custGeom>
              <a:rect b="b" l="l" r="r" t="t"/>
              <a:pathLst>
                <a:path extrusionOk="0" h="5387" w="5167">
                  <a:moveTo>
                    <a:pt x="2584" y="477"/>
                  </a:moveTo>
                  <a:cubicBezTo>
                    <a:pt x="2858" y="788"/>
                    <a:pt x="3401" y="1163"/>
                    <a:pt x="4439" y="1247"/>
                  </a:cubicBezTo>
                  <a:cubicBezTo>
                    <a:pt x="4480" y="1921"/>
                    <a:pt x="4510" y="4647"/>
                    <a:pt x="2584" y="5023"/>
                  </a:cubicBezTo>
                  <a:cubicBezTo>
                    <a:pt x="663" y="4647"/>
                    <a:pt x="693" y="1921"/>
                    <a:pt x="729" y="1247"/>
                  </a:cubicBezTo>
                  <a:cubicBezTo>
                    <a:pt x="1766" y="1163"/>
                    <a:pt x="2309" y="788"/>
                    <a:pt x="2584" y="477"/>
                  </a:cubicBezTo>
                  <a:close/>
                  <a:moveTo>
                    <a:pt x="2584" y="0"/>
                  </a:moveTo>
                  <a:cubicBezTo>
                    <a:pt x="2524" y="0"/>
                    <a:pt x="2464" y="36"/>
                    <a:pt x="2434" y="90"/>
                  </a:cubicBezTo>
                  <a:cubicBezTo>
                    <a:pt x="2261" y="364"/>
                    <a:pt x="1784" y="835"/>
                    <a:pt x="550" y="901"/>
                  </a:cubicBezTo>
                  <a:cubicBezTo>
                    <a:pt x="460" y="901"/>
                    <a:pt x="389" y="972"/>
                    <a:pt x="383" y="1056"/>
                  </a:cubicBezTo>
                  <a:cubicBezTo>
                    <a:pt x="377" y="1098"/>
                    <a:pt x="1" y="4921"/>
                    <a:pt x="2554" y="5380"/>
                  </a:cubicBezTo>
                  <a:cubicBezTo>
                    <a:pt x="2566" y="5380"/>
                    <a:pt x="2572" y="5386"/>
                    <a:pt x="2584" y="5386"/>
                  </a:cubicBezTo>
                  <a:cubicBezTo>
                    <a:pt x="2595" y="5386"/>
                    <a:pt x="2607" y="5380"/>
                    <a:pt x="2613" y="5380"/>
                  </a:cubicBezTo>
                  <a:cubicBezTo>
                    <a:pt x="5166" y="4921"/>
                    <a:pt x="4791" y="1098"/>
                    <a:pt x="4785" y="1056"/>
                  </a:cubicBezTo>
                  <a:cubicBezTo>
                    <a:pt x="4779" y="972"/>
                    <a:pt x="4707" y="901"/>
                    <a:pt x="4618" y="901"/>
                  </a:cubicBezTo>
                  <a:cubicBezTo>
                    <a:pt x="3383" y="835"/>
                    <a:pt x="2912" y="364"/>
                    <a:pt x="2739" y="90"/>
                  </a:cubicBezTo>
                  <a:cubicBezTo>
                    <a:pt x="2703" y="36"/>
                    <a:pt x="2649" y="0"/>
                    <a:pt x="25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32"/>
            <p:cNvSpPr/>
            <p:nvPr/>
          </p:nvSpPr>
          <p:spPr>
            <a:xfrm>
              <a:off x="5808168" y="2212740"/>
              <a:ext cx="183971" cy="134043"/>
            </a:xfrm>
            <a:custGeom>
              <a:rect b="b" l="l" r="r" t="t"/>
              <a:pathLst>
                <a:path extrusionOk="0" h="1439" w="1975">
                  <a:moveTo>
                    <a:pt x="1802" y="1"/>
                  </a:moveTo>
                  <a:lnTo>
                    <a:pt x="579" y="1032"/>
                  </a:lnTo>
                  <a:lnTo>
                    <a:pt x="221" y="490"/>
                  </a:lnTo>
                  <a:lnTo>
                    <a:pt x="0" y="639"/>
                  </a:lnTo>
                  <a:lnTo>
                    <a:pt x="519" y="1438"/>
                  </a:lnTo>
                  <a:lnTo>
                    <a:pt x="1975" y="209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1" name="Google Shape;1291;p32"/>
          <p:cNvGrpSpPr/>
          <p:nvPr/>
        </p:nvGrpSpPr>
        <p:grpSpPr>
          <a:xfrm>
            <a:off x="930063" y="4461374"/>
            <a:ext cx="306202" cy="264684"/>
            <a:chOff x="3200059" y="2094998"/>
            <a:chExt cx="509065" cy="408463"/>
          </a:xfrm>
        </p:grpSpPr>
        <p:sp>
          <p:nvSpPr>
            <p:cNvPr id="1292" name="Google Shape;1292;p32"/>
            <p:cNvSpPr/>
            <p:nvPr/>
          </p:nvSpPr>
          <p:spPr>
            <a:xfrm>
              <a:off x="3200059" y="2094998"/>
              <a:ext cx="509065" cy="336178"/>
            </a:xfrm>
            <a:custGeom>
              <a:rect b="b" l="l" r="r" t="t"/>
              <a:pathLst>
                <a:path extrusionOk="0" h="3609" w="5465">
                  <a:moveTo>
                    <a:pt x="3055" y="0"/>
                  </a:moveTo>
                  <a:cubicBezTo>
                    <a:pt x="2553" y="0"/>
                    <a:pt x="2142" y="412"/>
                    <a:pt x="2142" y="913"/>
                  </a:cubicBezTo>
                  <a:cubicBezTo>
                    <a:pt x="2142" y="936"/>
                    <a:pt x="2142" y="960"/>
                    <a:pt x="2148" y="984"/>
                  </a:cubicBezTo>
                  <a:cubicBezTo>
                    <a:pt x="2046" y="936"/>
                    <a:pt x="1939" y="913"/>
                    <a:pt x="1826" y="913"/>
                  </a:cubicBezTo>
                  <a:cubicBezTo>
                    <a:pt x="1408" y="913"/>
                    <a:pt x="1068" y="1253"/>
                    <a:pt x="1068" y="1670"/>
                  </a:cubicBezTo>
                  <a:cubicBezTo>
                    <a:pt x="1068" y="1712"/>
                    <a:pt x="1074" y="1754"/>
                    <a:pt x="1080" y="1801"/>
                  </a:cubicBezTo>
                  <a:cubicBezTo>
                    <a:pt x="1027" y="1789"/>
                    <a:pt x="973" y="1783"/>
                    <a:pt x="913" y="1783"/>
                  </a:cubicBezTo>
                  <a:cubicBezTo>
                    <a:pt x="412" y="1783"/>
                    <a:pt x="1" y="2189"/>
                    <a:pt x="1" y="2696"/>
                  </a:cubicBezTo>
                  <a:cubicBezTo>
                    <a:pt x="1" y="3197"/>
                    <a:pt x="412" y="3609"/>
                    <a:pt x="913" y="3609"/>
                  </a:cubicBezTo>
                  <a:lnTo>
                    <a:pt x="4707" y="3609"/>
                  </a:lnTo>
                  <a:cubicBezTo>
                    <a:pt x="5124" y="3609"/>
                    <a:pt x="5464" y="3269"/>
                    <a:pt x="5464" y="2851"/>
                  </a:cubicBezTo>
                  <a:cubicBezTo>
                    <a:pt x="5464" y="2475"/>
                    <a:pt x="5184" y="2165"/>
                    <a:pt x="4826" y="2106"/>
                  </a:cubicBezTo>
                  <a:cubicBezTo>
                    <a:pt x="4910" y="1980"/>
                    <a:pt x="4963" y="1831"/>
                    <a:pt x="4963" y="1670"/>
                  </a:cubicBezTo>
                  <a:cubicBezTo>
                    <a:pt x="4963" y="1253"/>
                    <a:pt x="4623" y="913"/>
                    <a:pt x="4206" y="913"/>
                  </a:cubicBezTo>
                  <a:cubicBezTo>
                    <a:pt x="4122" y="913"/>
                    <a:pt x="4039" y="931"/>
                    <a:pt x="3967" y="954"/>
                  </a:cubicBezTo>
                  <a:cubicBezTo>
                    <a:pt x="3967" y="942"/>
                    <a:pt x="3967" y="925"/>
                    <a:pt x="3967" y="913"/>
                  </a:cubicBezTo>
                  <a:cubicBezTo>
                    <a:pt x="3967" y="412"/>
                    <a:pt x="3562" y="0"/>
                    <a:pt x="30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32"/>
            <p:cNvSpPr/>
            <p:nvPr/>
          </p:nvSpPr>
          <p:spPr>
            <a:xfrm>
              <a:off x="3335126" y="2298904"/>
              <a:ext cx="96131" cy="204557"/>
            </a:xfrm>
            <a:custGeom>
              <a:rect b="b" l="l" r="r" t="t"/>
              <a:pathLst>
                <a:path extrusionOk="0" h="2196" w="1032">
                  <a:moveTo>
                    <a:pt x="513" y="0"/>
                  </a:moveTo>
                  <a:lnTo>
                    <a:pt x="0" y="978"/>
                  </a:lnTo>
                  <a:lnTo>
                    <a:pt x="197" y="978"/>
                  </a:lnTo>
                  <a:lnTo>
                    <a:pt x="197" y="2195"/>
                  </a:lnTo>
                  <a:lnTo>
                    <a:pt x="835" y="2195"/>
                  </a:lnTo>
                  <a:lnTo>
                    <a:pt x="835" y="978"/>
                  </a:lnTo>
                  <a:lnTo>
                    <a:pt x="1032" y="978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32"/>
            <p:cNvSpPr/>
            <p:nvPr/>
          </p:nvSpPr>
          <p:spPr>
            <a:xfrm>
              <a:off x="3497859" y="2298904"/>
              <a:ext cx="96783" cy="204557"/>
            </a:xfrm>
            <a:custGeom>
              <a:rect b="b" l="l" r="r" t="t"/>
              <a:pathLst>
                <a:path extrusionOk="0" h="2196" w="1039">
                  <a:moveTo>
                    <a:pt x="198" y="0"/>
                  </a:moveTo>
                  <a:lnTo>
                    <a:pt x="198" y="1217"/>
                  </a:lnTo>
                  <a:lnTo>
                    <a:pt x="1" y="1217"/>
                  </a:lnTo>
                  <a:lnTo>
                    <a:pt x="520" y="2195"/>
                  </a:lnTo>
                  <a:lnTo>
                    <a:pt x="1039" y="1217"/>
                  </a:lnTo>
                  <a:lnTo>
                    <a:pt x="836" y="1217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5" name="Google Shape;1295;p32"/>
          <p:cNvGrpSpPr/>
          <p:nvPr/>
        </p:nvGrpSpPr>
        <p:grpSpPr>
          <a:xfrm>
            <a:off x="1807325" y="4441296"/>
            <a:ext cx="219973" cy="304583"/>
            <a:chOff x="3278398" y="3497468"/>
            <a:chExt cx="365707" cy="470036"/>
          </a:xfrm>
        </p:grpSpPr>
        <p:sp>
          <p:nvSpPr>
            <p:cNvPr id="1296" name="Google Shape;1296;p32"/>
            <p:cNvSpPr/>
            <p:nvPr/>
          </p:nvSpPr>
          <p:spPr>
            <a:xfrm>
              <a:off x="3413461" y="3680694"/>
              <a:ext cx="68931" cy="142892"/>
            </a:xfrm>
            <a:custGeom>
              <a:rect b="b" l="l" r="r" t="t"/>
              <a:pathLst>
                <a:path extrusionOk="0" h="1534" w="740">
                  <a:moveTo>
                    <a:pt x="0" y="1"/>
                  </a:moveTo>
                  <a:lnTo>
                    <a:pt x="0" y="1534"/>
                  </a:lnTo>
                  <a:lnTo>
                    <a:pt x="740" y="1534"/>
                  </a:lnTo>
                  <a:lnTo>
                    <a:pt x="7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2"/>
            <p:cNvSpPr/>
            <p:nvPr/>
          </p:nvSpPr>
          <p:spPr>
            <a:xfrm>
              <a:off x="3494229" y="3641292"/>
              <a:ext cx="69024" cy="182295"/>
            </a:xfrm>
            <a:custGeom>
              <a:rect b="b" l="l" r="r" t="t"/>
              <a:pathLst>
                <a:path extrusionOk="0" h="1957" w="741">
                  <a:moveTo>
                    <a:pt x="1" y="0"/>
                  </a:moveTo>
                  <a:lnTo>
                    <a:pt x="1" y="1957"/>
                  </a:lnTo>
                  <a:lnTo>
                    <a:pt x="740" y="1957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2"/>
            <p:cNvSpPr/>
            <p:nvPr/>
          </p:nvSpPr>
          <p:spPr>
            <a:xfrm>
              <a:off x="3575081" y="3595648"/>
              <a:ext cx="69024" cy="227938"/>
            </a:xfrm>
            <a:custGeom>
              <a:rect b="b" l="l" r="r" t="t"/>
              <a:pathLst>
                <a:path extrusionOk="0" h="2447" w="741">
                  <a:moveTo>
                    <a:pt x="1" y="1"/>
                  </a:moveTo>
                  <a:lnTo>
                    <a:pt x="1" y="2447"/>
                  </a:lnTo>
                  <a:lnTo>
                    <a:pt x="740" y="2447"/>
                  </a:lnTo>
                  <a:lnTo>
                    <a:pt x="7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99" name="Google Shape;1299;p32"/>
            <p:cNvGrpSpPr/>
            <p:nvPr/>
          </p:nvGrpSpPr>
          <p:grpSpPr>
            <a:xfrm>
              <a:off x="3278398" y="3497468"/>
              <a:ext cx="314568" cy="470036"/>
              <a:chOff x="3278398" y="3497468"/>
              <a:chExt cx="314568" cy="470036"/>
            </a:xfrm>
          </p:grpSpPr>
          <p:sp>
            <p:nvSpPr>
              <p:cNvPr id="1300" name="Google Shape;1300;p32"/>
              <p:cNvSpPr/>
              <p:nvPr/>
            </p:nvSpPr>
            <p:spPr>
              <a:xfrm>
                <a:off x="3352825" y="3552240"/>
                <a:ext cx="124076" cy="66043"/>
              </a:xfrm>
              <a:custGeom>
                <a:rect b="b" l="l" r="r" t="t"/>
                <a:pathLst>
                  <a:path extrusionOk="0" h="709" w="1332">
                    <a:moveTo>
                      <a:pt x="876" y="0"/>
                    </a:moveTo>
                    <a:cubicBezTo>
                      <a:pt x="517" y="0"/>
                      <a:pt x="175" y="212"/>
                      <a:pt x="25" y="562"/>
                    </a:cubicBezTo>
                    <a:cubicBezTo>
                      <a:pt x="1" y="616"/>
                      <a:pt x="25" y="676"/>
                      <a:pt x="78" y="700"/>
                    </a:cubicBezTo>
                    <a:cubicBezTo>
                      <a:pt x="93" y="706"/>
                      <a:pt x="107" y="709"/>
                      <a:pt x="121" y="709"/>
                    </a:cubicBezTo>
                    <a:cubicBezTo>
                      <a:pt x="161" y="709"/>
                      <a:pt x="198" y="685"/>
                      <a:pt x="216" y="646"/>
                    </a:cubicBezTo>
                    <a:cubicBezTo>
                      <a:pt x="336" y="374"/>
                      <a:pt x="603" y="212"/>
                      <a:pt x="881" y="212"/>
                    </a:cubicBezTo>
                    <a:cubicBezTo>
                      <a:pt x="976" y="212"/>
                      <a:pt x="1072" y="231"/>
                      <a:pt x="1164" y="270"/>
                    </a:cubicBezTo>
                    <a:cubicBezTo>
                      <a:pt x="1178" y="276"/>
                      <a:pt x="1193" y="279"/>
                      <a:pt x="1208" y="279"/>
                    </a:cubicBezTo>
                    <a:cubicBezTo>
                      <a:pt x="1249" y="279"/>
                      <a:pt x="1290" y="256"/>
                      <a:pt x="1307" y="216"/>
                    </a:cubicBezTo>
                    <a:cubicBezTo>
                      <a:pt x="1331" y="163"/>
                      <a:pt x="1301" y="103"/>
                      <a:pt x="1248" y="79"/>
                    </a:cubicBezTo>
                    <a:cubicBezTo>
                      <a:pt x="1127" y="26"/>
                      <a:pt x="1000" y="0"/>
                      <a:pt x="8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32"/>
              <p:cNvSpPr/>
              <p:nvPr/>
            </p:nvSpPr>
            <p:spPr>
              <a:xfrm>
                <a:off x="3280633" y="3497468"/>
                <a:ext cx="312332" cy="274606"/>
              </a:xfrm>
              <a:custGeom>
                <a:rect b="b" l="l" r="r" t="t"/>
                <a:pathLst>
                  <a:path extrusionOk="0" h="2948" w="3353">
                    <a:moveTo>
                      <a:pt x="1679" y="212"/>
                    </a:moveTo>
                    <a:cubicBezTo>
                      <a:pt x="1845" y="212"/>
                      <a:pt x="2015" y="245"/>
                      <a:pt x="2178" y="315"/>
                    </a:cubicBezTo>
                    <a:cubicBezTo>
                      <a:pt x="2816" y="596"/>
                      <a:pt x="3108" y="1335"/>
                      <a:pt x="2834" y="1979"/>
                    </a:cubicBezTo>
                    <a:cubicBezTo>
                      <a:pt x="2626" y="2453"/>
                      <a:pt x="2162" y="2736"/>
                      <a:pt x="1675" y="2736"/>
                    </a:cubicBezTo>
                    <a:cubicBezTo>
                      <a:pt x="1506" y="2736"/>
                      <a:pt x="1334" y="2702"/>
                      <a:pt x="1170" y="2630"/>
                    </a:cubicBezTo>
                    <a:cubicBezTo>
                      <a:pt x="531" y="2355"/>
                      <a:pt x="239" y="1610"/>
                      <a:pt x="519" y="971"/>
                    </a:cubicBezTo>
                    <a:cubicBezTo>
                      <a:pt x="724" y="496"/>
                      <a:pt x="1190" y="212"/>
                      <a:pt x="1679" y="212"/>
                    </a:cubicBezTo>
                    <a:close/>
                    <a:moveTo>
                      <a:pt x="1673" y="0"/>
                    </a:moveTo>
                    <a:cubicBezTo>
                      <a:pt x="1104" y="0"/>
                      <a:pt x="562" y="334"/>
                      <a:pt x="323" y="888"/>
                    </a:cubicBezTo>
                    <a:cubicBezTo>
                      <a:pt x="0" y="1634"/>
                      <a:pt x="340" y="2504"/>
                      <a:pt x="1086" y="2826"/>
                    </a:cubicBezTo>
                    <a:cubicBezTo>
                      <a:pt x="1277" y="2909"/>
                      <a:pt x="1476" y="2948"/>
                      <a:pt x="1672" y="2948"/>
                    </a:cubicBezTo>
                    <a:cubicBezTo>
                      <a:pt x="2241" y="2948"/>
                      <a:pt x="2785" y="2618"/>
                      <a:pt x="3025" y="2063"/>
                    </a:cubicBezTo>
                    <a:cubicBezTo>
                      <a:pt x="3353" y="1317"/>
                      <a:pt x="3007" y="447"/>
                      <a:pt x="2261" y="124"/>
                    </a:cubicBezTo>
                    <a:cubicBezTo>
                      <a:pt x="2070" y="40"/>
                      <a:pt x="1870" y="0"/>
                      <a:pt x="16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32"/>
              <p:cNvSpPr/>
              <p:nvPr/>
            </p:nvSpPr>
            <p:spPr>
              <a:xfrm>
                <a:off x="3278398" y="3837839"/>
                <a:ext cx="84021" cy="129665"/>
              </a:xfrm>
              <a:custGeom>
                <a:rect b="b" l="l" r="r" t="t"/>
                <a:pathLst>
                  <a:path extrusionOk="0" h="1392" w="902">
                    <a:moveTo>
                      <a:pt x="660" y="1"/>
                    </a:moveTo>
                    <a:cubicBezTo>
                      <a:pt x="578" y="1"/>
                      <a:pt x="501" y="48"/>
                      <a:pt x="466" y="127"/>
                    </a:cubicBezTo>
                    <a:lnTo>
                      <a:pt x="48" y="1093"/>
                    </a:lnTo>
                    <a:cubicBezTo>
                      <a:pt x="1" y="1201"/>
                      <a:pt x="48" y="1326"/>
                      <a:pt x="156" y="1373"/>
                    </a:cubicBezTo>
                    <a:cubicBezTo>
                      <a:pt x="184" y="1386"/>
                      <a:pt x="213" y="1392"/>
                      <a:pt x="242" y="1392"/>
                    </a:cubicBezTo>
                    <a:cubicBezTo>
                      <a:pt x="324" y="1392"/>
                      <a:pt x="401" y="1345"/>
                      <a:pt x="436" y="1266"/>
                    </a:cubicBezTo>
                    <a:lnTo>
                      <a:pt x="854" y="300"/>
                    </a:lnTo>
                    <a:cubicBezTo>
                      <a:pt x="901" y="192"/>
                      <a:pt x="854" y="67"/>
                      <a:pt x="746" y="19"/>
                    </a:cubicBezTo>
                    <a:cubicBezTo>
                      <a:pt x="718" y="7"/>
                      <a:pt x="688" y="1"/>
                      <a:pt x="6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32"/>
              <p:cNvSpPr/>
              <p:nvPr/>
            </p:nvSpPr>
            <p:spPr>
              <a:xfrm>
                <a:off x="3337828" y="3747949"/>
                <a:ext cx="57380" cy="97901"/>
              </a:xfrm>
              <a:custGeom>
                <a:rect b="b" l="l" r="r" t="t"/>
                <a:pathLst>
                  <a:path extrusionOk="0" h="1051" w="616">
                    <a:moveTo>
                      <a:pt x="418" y="0"/>
                    </a:moveTo>
                    <a:lnTo>
                      <a:pt x="1" y="967"/>
                    </a:lnTo>
                    <a:lnTo>
                      <a:pt x="192" y="1050"/>
                    </a:lnTo>
                    <a:lnTo>
                      <a:pt x="615" y="84"/>
                    </a:lnTo>
                    <a:lnTo>
                      <a:pt x="4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1304" name="Google Shape;1304;p32"/>
          <p:cNvCxnSpPr/>
          <p:nvPr/>
        </p:nvCxnSpPr>
        <p:spPr>
          <a:xfrm flipH="1" rot="10800000">
            <a:off x="2074863" y="4042484"/>
            <a:ext cx="253200" cy="38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5" name="Google Shape;1305;p32"/>
          <p:cNvCxnSpPr>
            <a:endCxn id="1243" idx="3"/>
          </p:cNvCxnSpPr>
          <p:nvPr/>
        </p:nvCxnSpPr>
        <p:spPr>
          <a:xfrm rot="10800000">
            <a:off x="2075818" y="3179082"/>
            <a:ext cx="253200" cy="38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6" name="Google Shape;1306;p32"/>
          <p:cNvCxnSpPr>
            <a:stCxn id="1243" idx="0"/>
            <a:endCxn id="1199" idx="4"/>
          </p:cNvCxnSpPr>
          <p:nvPr/>
        </p:nvCxnSpPr>
        <p:spPr>
          <a:xfrm flipH="1">
            <a:off x="1307893" y="3008698"/>
            <a:ext cx="386100" cy="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7" name="Google Shape;1307;p32"/>
          <p:cNvCxnSpPr>
            <a:stCxn id="1199" idx="1"/>
            <a:endCxn id="1197" idx="6"/>
          </p:cNvCxnSpPr>
          <p:nvPr/>
        </p:nvCxnSpPr>
        <p:spPr>
          <a:xfrm flipH="1">
            <a:off x="656610" y="3180190"/>
            <a:ext cx="267300" cy="379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8" name="Google Shape;1308;p32"/>
          <p:cNvCxnSpPr>
            <a:stCxn id="1197" idx="2"/>
            <a:endCxn id="1198" idx="7"/>
          </p:cNvCxnSpPr>
          <p:nvPr/>
        </p:nvCxnSpPr>
        <p:spPr>
          <a:xfrm>
            <a:off x="656500" y="4043405"/>
            <a:ext cx="267300" cy="379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9" name="Google Shape;1309;p32"/>
          <p:cNvCxnSpPr>
            <a:stCxn id="1198" idx="4"/>
          </p:cNvCxnSpPr>
          <p:nvPr/>
        </p:nvCxnSpPr>
        <p:spPr>
          <a:xfrm>
            <a:off x="1308009" y="4594000"/>
            <a:ext cx="386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10" name="Google Shape;1310;p32"/>
          <p:cNvPicPr preferRelativeResize="0"/>
          <p:nvPr/>
        </p:nvPicPr>
        <p:blipFill rotWithShape="1">
          <a:blip r:embed="rId3">
            <a:alphaModFix amt="50000"/>
          </a:blip>
          <a:srcRect b="16476" l="27393" r="28310" t="14926"/>
          <a:stretch/>
        </p:blipFill>
        <p:spPr>
          <a:xfrm>
            <a:off x="431650" y="167900"/>
            <a:ext cx="736999" cy="7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1" name="Google Shape;1311;p32"/>
          <p:cNvPicPr preferRelativeResize="0"/>
          <p:nvPr/>
        </p:nvPicPr>
        <p:blipFill rotWithShape="1">
          <a:blip r:embed="rId4">
            <a:alphaModFix amt="60000"/>
          </a:blip>
          <a:srcRect b="28100" l="0" r="0" t="18191"/>
          <a:stretch/>
        </p:blipFill>
        <p:spPr>
          <a:xfrm>
            <a:off x="8046575" y="223550"/>
            <a:ext cx="676230" cy="3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2" name="Google Shape;1312;p32"/>
          <p:cNvSpPr txBox="1"/>
          <p:nvPr>
            <p:ph idx="4294967295" type="title"/>
          </p:nvPr>
        </p:nvSpPr>
        <p:spPr>
          <a:xfrm>
            <a:off x="0" y="140375"/>
            <a:ext cx="914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12C5C"/>
                </a:solidFill>
              </a:rPr>
              <a:t>Modelleme</a:t>
            </a:r>
            <a:endParaRPr sz="1700">
              <a:solidFill>
                <a:srgbClr val="112C5C"/>
              </a:solidFill>
            </a:endParaRPr>
          </a:p>
        </p:txBody>
      </p:sp>
      <p:sp>
        <p:nvSpPr>
          <p:cNvPr id="1313" name="Google Shape;1313;p32"/>
          <p:cNvSpPr txBox="1"/>
          <p:nvPr/>
        </p:nvSpPr>
        <p:spPr>
          <a:xfrm>
            <a:off x="6020400" y="4141939"/>
            <a:ext cx="29178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Fira Sans"/>
                <a:ea typeface="Fira Sans"/>
                <a:cs typeface="Fira Sans"/>
                <a:sym typeface="Fira Sans"/>
              </a:rPr>
              <a:t>Olasılık temelli bir modelleme tekniğidir. Amaç, belirli bir örneğin her bir sınıfa ait olma olasılığının koşullu olasılık temelli hesaplanmasıdır.</a:t>
            </a:r>
            <a:endParaRPr sz="900"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314" name="Google Shape;1314;p32"/>
          <p:cNvCxnSpPr/>
          <p:nvPr/>
        </p:nvCxnSpPr>
        <p:spPr>
          <a:xfrm>
            <a:off x="6038772" y="3865925"/>
            <a:ext cx="0" cy="8592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5" name="Google Shape;1315;p32"/>
          <p:cNvSpPr txBox="1"/>
          <p:nvPr/>
        </p:nvSpPr>
        <p:spPr>
          <a:xfrm>
            <a:off x="6038797" y="3881883"/>
            <a:ext cx="21306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06 Naive </a:t>
            </a:r>
            <a:r>
              <a:rPr b="1" lang="en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Bayes</a:t>
            </a:r>
            <a:endParaRPr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" name="Google Shape;1320;p33"/>
          <p:cNvPicPr preferRelativeResize="0"/>
          <p:nvPr/>
        </p:nvPicPr>
        <p:blipFill rotWithShape="1">
          <a:blip r:embed="rId3">
            <a:alphaModFix amt="50000"/>
          </a:blip>
          <a:srcRect b="16476" l="27393" r="28310" t="14926"/>
          <a:stretch/>
        </p:blipFill>
        <p:spPr>
          <a:xfrm>
            <a:off x="431650" y="167900"/>
            <a:ext cx="736999" cy="7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1" name="Google Shape;1321;p33"/>
          <p:cNvPicPr preferRelativeResize="0"/>
          <p:nvPr/>
        </p:nvPicPr>
        <p:blipFill rotWithShape="1">
          <a:blip r:embed="rId4">
            <a:alphaModFix amt="60000"/>
          </a:blip>
          <a:srcRect b="28100" l="0" r="0" t="18191"/>
          <a:stretch/>
        </p:blipFill>
        <p:spPr>
          <a:xfrm>
            <a:off x="8046575" y="223550"/>
            <a:ext cx="676230" cy="3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2" name="Google Shape;1322;p33"/>
          <p:cNvSpPr txBox="1"/>
          <p:nvPr>
            <p:ph idx="4294967295" type="title"/>
          </p:nvPr>
        </p:nvSpPr>
        <p:spPr>
          <a:xfrm>
            <a:off x="0" y="140375"/>
            <a:ext cx="914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12C5C"/>
                </a:solidFill>
              </a:rPr>
              <a:t>Model Skorlarının İncelenmesi</a:t>
            </a:r>
            <a:endParaRPr sz="1700">
              <a:solidFill>
                <a:srgbClr val="112C5C"/>
              </a:solidFill>
            </a:endParaRPr>
          </a:p>
        </p:txBody>
      </p:sp>
      <p:pic>
        <p:nvPicPr>
          <p:cNvPr id="1323" name="Google Shape;1323;p33"/>
          <p:cNvPicPr preferRelativeResize="0"/>
          <p:nvPr/>
        </p:nvPicPr>
        <p:blipFill rotWithShape="1">
          <a:blip r:embed="rId5">
            <a:alphaModFix/>
          </a:blip>
          <a:srcRect b="0" l="0" r="3855" t="0"/>
          <a:stretch/>
        </p:blipFill>
        <p:spPr>
          <a:xfrm>
            <a:off x="356700" y="1297875"/>
            <a:ext cx="5096799" cy="201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4" name="Google Shape;132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5601" y="3314400"/>
            <a:ext cx="1635250" cy="1586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5" name="Google Shape;1325;p33"/>
          <p:cNvGrpSpPr/>
          <p:nvPr/>
        </p:nvGrpSpPr>
        <p:grpSpPr>
          <a:xfrm>
            <a:off x="4095469" y="1400750"/>
            <a:ext cx="3951044" cy="234922"/>
            <a:chOff x="2999850" y="1747625"/>
            <a:chExt cx="4849097" cy="348600"/>
          </a:xfrm>
        </p:grpSpPr>
        <p:cxnSp>
          <p:nvCxnSpPr>
            <p:cNvPr id="1326" name="Google Shape;1326;p33"/>
            <p:cNvCxnSpPr>
              <a:stCxn id="1327" idx="1"/>
              <a:endCxn id="1328" idx="3"/>
            </p:cNvCxnSpPr>
            <p:nvPr/>
          </p:nvCxnSpPr>
          <p:spPr>
            <a:xfrm rot="10800000">
              <a:off x="3175850" y="1921850"/>
              <a:ext cx="2148600" cy="0"/>
            </a:xfrm>
            <a:prstGeom prst="straightConnector1">
              <a:avLst/>
            </a:prstGeom>
            <a:noFill/>
            <a:ln cap="flat" cmpd="sng" w="9525">
              <a:solidFill>
                <a:srgbClr val="112C5C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sp>
          <p:nvSpPr>
            <p:cNvPr id="1329" name="Google Shape;1329;p33"/>
            <p:cNvSpPr/>
            <p:nvPr/>
          </p:nvSpPr>
          <p:spPr>
            <a:xfrm>
              <a:off x="5324447" y="1747625"/>
              <a:ext cx="2524500" cy="3486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3"/>
            <p:cNvSpPr/>
            <p:nvPr/>
          </p:nvSpPr>
          <p:spPr>
            <a:xfrm>
              <a:off x="2999850" y="1780400"/>
              <a:ext cx="176100" cy="2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33"/>
            <p:cNvSpPr txBox="1"/>
            <p:nvPr/>
          </p:nvSpPr>
          <p:spPr>
            <a:xfrm>
              <a:off x="5324450" y="1780400"/>
              <a:ext cx="804900" cy="2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86</a:t>
              </a:r>
              <a:r>
                <a:rPr b="1" lang="en" sz="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%</a:t>
              </a:r>
              <a:endParaRPr b="1" sz="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30" name="Google Shape;1330;p33"/>
            <p:cNvSpPr txBox="1"/>
            <p:nvPr/>
          </p:nvSpPr>
          <p:spPr>
            <a:xfrm>
              <a:off x="6129337" y="1780382"/>
              <a:ext cx="1719600" cy="2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Random Forest</a:t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31" name="Google Shape;1331;p33"/>
          <p:cNvGrpSpPr/>
          <p:nvPr/>
        </p:nvGrpSpPr>
        <p:grpSpPr>
          <a:xfrm>
            <a:off x="4095469" y="1694225"/>
            <a:ext cx="3951044" cy="234922"/>
            <a:chOff x="2999850" y="1747614"/>
            <a:chExt cx="4849097" cy="348600"/>
          </a:xfrm>
        </p:grpSpPr>
        <p:cxnSp>
          <p:nvCxnSpPr>
            <p:cNvPr id="1332" name="Google Shape;1332;p33"/>
            <p:cNvCxnSpPr>
              <a:stCxn id="1333" idx="1"/>
              <a:endCxn id="1334" idx="3"/>
            </p:cNvCxnSpPr>
            <p:nvPr/>
          </p:nvCxnSpPr>
          <p:spPr>
            <a:xfrm rot="10800000">
              <a:off x="3175850" y="1921850"/>
              <a:ext cx="2148600" cy="0"/>
            </a:xfrm>
            <a:prstGeom prst="straightConnector1">
              <a:avLst/>
            </a:prstGeom>
            <a:noFill/>
            <a:ln cap="flat" cmpd="sng" w="9525">
              <a:solidFill>
                <a:srgbClr val="112C5C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sp>
          <p:nvSpPr>
            <p:cNvPr id="1335" name="Google Shape;1335;p33"/>
            <p:cNvSpPr/>
            <p:nvPr/>
          </p:nvSpPr>
          <p:spPr>
            <a:xfrm>
              <a:off x="5324447" y="1747614"/>
              <a:ext cx="2524500" cy="3486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33"/>
            <p:cNvSpPr/>
            <p:nvPr/>
          </p:nvSpPr>
          <p:spPr>
            <a:xfrm>
              <a:off x="2999850" y="1780400"/>
              <a:ext cx="176100" cy="2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33"/>
            <p:cNvSpPr txBox="1"/>
            <p:nvPr/>
          </p:nvSpPr>
          <p:spPr>
            <a:xfrm>
              <a:off x="5324450" y="1780400"/>
              <a:ext cx="804900" cy="2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89</a:t>
              </a:r>
              <a:r>
                <a:rPr b="1" lang="en" sz="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%</a:t>
              </a:r>
              <a:endParaRPr b="1" sz="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36" name="Google Shape;1336;p33"/>
            <p:cNvSpPr txBox="1"/>
            <p:nvPr/>
          </p:nvSpPr>
          <p:spPr>
            <a:xfrm>
              <a:off x="6129341" y="1780408"/>
              <a:ext cx="1719600" cy="2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SVC </a:t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37" name="Google Shape;1337;p33"/>
          <p:cNvGrpSpPr/>
          <p:nvPr/>
        </p:nvGrpSpPr>
        <p:grpSpPr>
          <a:xfrm>
            <a:off x="4095469" y="1987725"/>
            <a:ext cx="3951044" cy="234922"/>
            <a:chOff x="2999850" y="1747622"/>
            <a:chExt cx="4849097" cy="348600"/>
          </a:xfrm>
        </p:grpSpPr>
        <p:cxnSp>
          <p:nvCxnSpPr>
            <p:cNvPr id="1338" name="Google Shape;1338;p33"/>
            <p:cNvCxnSpPr>
              <a:stCxn id="1339" idx="1"/>
              <a:endCxn id="1340" idx="3"/>
            </p:cNvCxnSpPr>
            <p:nvPr/>
          </p:nvCxnSpPr>
          <p:spPr>
            <a:xfrm rot="10800000">
              <a:off x="3175850" y="1921850"/>
              <a:ext cx="2148600" cy="0"/>
            </a:xfrm>
            <a:prstGeom prst="straightConnector1">
              <a:avLst/>
            </a:prstGeom>
            <a:noFill/>
            <a:ln cap="flat" cmpd="sng" w="9525">
              <a:solidFill>
                <a:srgbClr val="112C5C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sp>
          <p:nvSpPr>
            <p:cNvPr id="1341" name="Google Shape;1341;p33"/>
            <p:cNvSpPr/>
            <p:nvPr/>
          </p:nvSpPr>
          <p:spPr>
            <a:xfrm>
              <a:off x="5324447" y="1747622"/>
              <a:ext cx="2524500" cy="3486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33"/>
            <p:cNvSpPr/>
            <p:nvPr/>
          </p:nvSpPr>
          <p:spPr>
            <a:xfrm>
              <a:off x="2999850" y="1780400"/>
              <a:ext cx="176100" cy="2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33"/>
            <p:cNvSpPr txBox="1"/>
            <p:nvPr/>
          </p:nvSpPr>
          <p:spPr>
            <a:xfrm>
              <a:off x="5324450" y="1780400"/>
              <a:ext cx="804900" cy="2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95</a:t>
              </a:r>
              <a:r>
                <a:rPr b="1" lang="en" sz="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%</a:t>
              </a:r>
              <a:endParaRPr b="1" sz="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42" name="Google Shape;1342;p33"/>
            <p:cNvSpPr txBox="1"/>
            <p:nvPr/>
          </p:nvSpPr>
          <p:spPr>
            <a:xfrm>
              <a:off x="6129342" y="1780416"/>
              <a:ext cx="1719600" cy="2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MLP Classifier</a:t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43" name="Google Shape;1343;p33"/>
          <p:cNvGrpSpPr/>
          <p:nvPr/>
        </p:nvGrpSpPr>
        <p:grpSpPr>
          <a:xfrm>
            <a:off x="4095469" y="2562575"/>
            <a:ext cx="3951044" cy="234922"/>
            <a:chOff x="2999850" y="1747620"/>
            <a:chExt cx="4849097" cy="348600"/>
          </a:xfrm>
        </p:grpSpPr>
        <p:cxnSp>
          <p:nvCxnSpPr>
            <p:cNvPr id="1344" name="Google Shape;1344;p33"/>
            <p:cNvCxnSpPr>
              <a:stCxn id="1345" idx="1"/>
              <a:endCxn id="1346" idx="3"/>
            </p:cNvCxnSpPr>
            <p:nvPr/>
          </p:nvCxnSpPr>
          <p:spPr>
            <a:xfrm rot="10800000">
              <a:off x="3175850" y="1921850"/>
              <a:ext cx="2148600" cy="0"/>
            </a:xfrm>
            <a:prstGeom prst="straightConnector1">
              <a:avLst/>
            </a:prstGeom>
            <a:noFill/>
            <a:ln cap="flat" cmpd="sng" w="9525">
              <a:solidFill>
                <a:srgbClr val="112C5C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sp>
          <p:nvSpPr>
            <p:cNvPr id="1347" name="Google Shape;1347;p33"/>
            <p:cNvSpPr/>
            <p:nvPr/>
          </p:nvSpPr>
          <p:spPr>
            <a:xfrm>
              <a:off x="5324447" y="1747620"/>
              <a:ext cx="2524500" cy="3486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33"/>
            <p:cNvSpPr/>
            <p:nvPr/>
          </p:nvSpPr>
          <p:spPr>
            <a:xfrm>
              <a:off x="2999850" y="1780400"/>
              <a:ext cx="176100" cy="2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33"/>
            <p:cNvSpPr txBox="1"/>
            <p:nvPr/>
          </p:nvSpPr>
          <p:spPr>
            <a:xfrm>
              <a:off x="5324450" y="1780400"/>
              <a:ext cx="804900" cy="2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90</a:t>
              </a:r>
              <a:r>
                <a:rPr b="1" lang="en" sz="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%</a:t>
              </a:r>
              <a:endParaRPr b="1" sz="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48" name="Google Shape;1348;p33"/>
            <p:cNvSpPr txBox="1"/>
            <p:nvPr/>
          </p:nvSpPr>
          <p:spPr>
            <a:xfrm>
              <a:off x="6129341" y="1780414"/>
              <a:ext cx="1719600" cy="2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Logistic Regression</a:t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49" name="Google Shape;1349;p33"/>
          <p:cNvGrpSpPr/>
          <p:nvPr/>
        </p:nvGrpSpPr>
        <p:grpSpPr>
          <a:xfrm>
            <a:off x="4095469" y="2852025"/>
            <a:ext cx="3951044" cy="234922"/>
            <a:chOff x="2999850" y="1747620"/>
            <a:chExt cx="4849097" cy="348600"/>
          </a:xfrm>
        </p:grpSpPr>
        <p:cxnSp>
          <p:nvCxnSpPr>
            <p:cNvPr id="1350" name="Google Shape;1350;p33"/>
            <p:cNvCxnSpPr>
              <a:stCxn id="1351" idx="1"/>
              <a:endCxn id="1352" idx="3"/>
            </p:cNvCxnSpPr>
            <p:nvPr/>
          </p:nvCxnSpPr>
          <p:spPr>
            <a:xfrm rot="10800000">
              <a:off x="3175850" y="1921850"/>
              <a:ext cx="2148600" cy="0"/>
            </a:xfrm>
            <a:prstGeom prst="straightConnector1">
              <a:avLst/>
            </a:prstGeom>
            <a:noFill/>
            <a:ln cap="flat" cmpd="sng" w="9525">
              <a:solidFill>
                <a:srgbClr val="112C5C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sp>
          <p:nvSpPr>
            <p:cNvPr id="1353" name="Google Shape;1353;p33"/>
            <p:cNvSpPr/>
            <p:nvPr/>
          </p:nvSpPr>
          <p:spPr>
            <a:xfrm>
              <a:off x="5324447" y="1747620"/>
              <a:ext cx="2524500" cy="3486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33"/>
            <p:cNvSpPr/>
            <p:nvPr/>
          </p:nvSpPr>
          <p:spPr>
            <a:xfrm>
              <a:off x="2999850" y="1780400"/>
              <a:ext cx="176100" cy="2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33"/>
            <p:cNvSpPr txBox="1"/>
            <p:nvPr/>
          </p:nvSpPr>
          <p:spPr>
            <a:xfrm>
              <a:off x="5324450" y="1780400"/>
              <a:ext cx="804900" cy="2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76</a:t>
              </a:r>
              <a:r>
                <a:rPr b="1" lang="en" sz="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%</a:t>
              </a:r>
              <a:endParaRPr b="1" sz="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54" name="Google Shape;1354;p33"/>
            <p:cNvSpPr txBox="1"/>
            <p:nvPr/>
          </p:nvSpPr>
          <p:spPr>
            <a:xfrm>
              <a:off x="6129341" y="1780414"/>
              <a:ext cx="1719600" cy="2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Naive Bayes</a:t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55" name="Google Shape;1355;p33"/>
          <p:cNvGrpSpPr/>
          <p:nvPr/>
        </p:nvGrpSpPr>
        <p:grpSpPr>
          <a:xfrm>
            <a:off x="4095469" y="2273125"/>
            <a:ext cx="3951044" cy="234922"/>
            <a:chOff x="2999850" y="1747616"/>
            <a:chExt cx="4849097" cy="348600"/>
          </a:xfrm>
        </p:grpSpPr>
        <p:cxnSp>
          <p:nvCxnSpPr>
            <p:cNvPr id="1356" name="Google Shape;1356;p33"/>
            <p:cNvCxnSpPr>
              <a:stCxn id="1357" idx="1"/>
              <a:endCxn id="1358" idx="3"/>
            </p:cNvCxnSpPr>
            <p:nvPr/>
          </p:nvCxnSpPr>
          <p:spPr>
            <a:xfrm rot="10800000">
              <a:off x="3175850" y="1921850"/>
              <a:ext cx="2148600" cy="0"/>
            </a:xfrm>
            <a:prstGeom prst="straightConnector1">
              <a:avLst/>
            </a:prstGeom>
            <a:noFill/>
            <a:ln cap="flat" cmpd="sng" w="9525">
              <a:solidFill>
                <a:srgbClr val="112C5C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sp>
          <p:nvSpPr>
            <p:cNvPr id="1359" name="Google Shape;1359;p33"/>
            <p:cNvSpPr/>
            <p:nvPr/>
          </p:nvSpPr>
          <p:spPr>
            <a:xfrm>
              <a:off x="5324447" y="1747616"/>
              <a:ext cx="2524500" cy="3486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33"/>
            <p:cNvSpPr/>
            <p:nvPr/>
          </p:nvSpPr>
          <p:spPr>
            <a:xfrm>
              <a:off x="2999850" y="1780400"/>
              <a:ext cx="176100" cy="2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33"/>
            <p:cNvSpPr txBox="1"/>
            <p:nvPr/>
          </p:nvSpPr>
          <p:spPr>
            <a:xfrm>
              <a:off x="5324450" y="1780400"/>
              <a:ext cx="804900" cy="2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81</a:t>
              </a:r>
              <a:r>
                <a:rPr b="1" lang="en" sz="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%</a:t>
              </a:r>
              <a:endParaRPr b="1" sz="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60" name="Google Shape;1360;p33"/>
            <p:cNvSpPr txBox="1"/>
            <p:nvPr/>
          </p:nvSpPr>
          <p:spPr>
            <a:xfrm>
              <a:off x="6129341" y="1780410"/>
              <a:ext cx="1719600" cy="2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CatBoost</a:t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361" name="Google Shape;1361;p33"/>
          <p:cNvCxnSpPr>
            <a:stCxn id="1323" idx="2"/>
            <a:endCxn id="1324" idx="1"/>
          </p:cNvCxnSpPr>
          <p:nvPr/>
        </p:nvCxnSpPr>
        <p:spPr>
          <a:xfrm flipH="1" rot="-5400000">
            <a:off x="3483800" y="2735700"/>
            <a:ext cx="793200" cy="1950600"/>
          </a:xfrm>
          <a:prstGeom prst="bentConnector2">
            <a:avLst/>
          </a:prstGeom>
          <a:noFill/>
          <a:ln cap="flat" cmpd="sng" w="9525">
            <a:solidFill>
              <a:srgbClr val="FDBE0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" name="Google Shape;315;p16"/>
          <p:cNvCxnSpPr>
            <a:endCxn id="316" idx="2"/>
          </p:cNvCxnSpPr>
          <p:nvPr/>
        </p:nvCxnSpPr>
        <p:spPr>
          <a:xfrm rot="10800000">
            <a:off x="4572223" y="3265006"/>
            <a:ext cx="1261200" cy="721800"/>
          </a:xfrm>
          <a:prstGeom prst="bentConnector2">
            <a:avLst/>
          </a:prstGeom>
          <a:noFill/>
          <a:ln cap="flat" cmpd="sng" w="9525">
            <a:solidFill>
              <a:srgbClr val="FFC64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16"/>
          <p:cNvCxnSpPr>
            <a:stCxn id="318" idx="2"/>
            <a:endCxn id="316" idx="0"/>
          </p:cNvCxnSpPr>
          <p:nvPr/>
        </p:nvCxnSpPr>
        <p:spPr>
          <a:xfrm flipH="1">
            <a:off x="4572337" y="2193508"/>
            <a:ext cx="1261200" cy="724800"/>
          </a:xfrm>
          <a:prstGeom prst="bentConnector2">
            <a:avLst/>
          </a:prstGeom>
          <a:noFill/>
          <a:ln cap="flat" cmpd="sng" w="9525">
            <a:solidFill>
              <a:srgbClr val="FFC64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16"/>
          <p:cNvCxnSpPr>
            <a:stCxn id="320" idx="6"/>
            <a:endCxn id="316" idx="2"/>
          </p:cNvCxnSpPr>
          <p:nvPr/>
        </p:nvCxnSpPr>
        <p:spPr>
          <a:xfrm flipH="1" rot="10800000">
            <a:off x="3310723" y="3265006"/>
            <a:ext cx="1261500" cy="721800"/>
          </a:xfrm>
          <a:prstGeom prst="bentConnector2">
            <a:avLst/>
          </a:prstGeom>
          <a:noFill/>
          <a:ln cap="flat" cmpd="sng" w="9525">
            <a:solidFill>
              <a:srgbClr val="FFC64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16"/>
          <p:cNvCxnSpPr>
            <a:stCxn id="322" idx="6"/>
            <a:endCxn id="316" idx="0"/>
          </p:cNvCxnSpPr>
          <p:nvPr/>
        </p:nvCxnSpPr>
        <p:spPr>
          <a:xfrm>
            <a:off x="3310296" y="2193508"/>
            <a:ext cx="1261800" cy="724800"/>
          </a:xfrm>
          <a:prstGeom prst="bentConnector2">
            <a:avLst/>
          </a:prstGeom>
          <a:noFill/>
          <a:ln cap="flat" cmpd="sng" w="9525">
            <a:solidFill>
              <a:srgbClr val="FFC64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16"/>
          <p:cNvSpPr/>
          <p:nvPr/>
        </p:nvSpPr>
        <p:spPr>
          <a:xfrm flipH="1">
            <a:off x="6578537" y="1439461"/>
            <a:ext cx="1800300" cy="1309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6"/>
          <p:cNvSpPr/>
          <p:nvPr/>
        </p:nvSpPr>
        <p:spPr>
          <a:xfrm flipH="1">
            <a:off x="6578537" y="3157480"/>
            <a:ext cx="1800300" cy="1406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5" name="Google Shape;325;p16"/>
          <p:cNvGrpSpPr/>
          <p:nvPr/>
        </p:nvGrpSpPr>
        <p:grpSpPr>
          <a:xfrm flipH="1">
            <a:off x="6660191" y="1414185"/>
            <a:ext cx="1638534" cy="1194911"/>
            <a:chOff x="-758970" y="961990"/>
            <a:chExt cx="1755635" cy="1074078"/>
          </a:xfrm>
        </p:grpSpPr>
        <p:sp>
          <p:nvSpPr>
            <p:cNvPr id="326" name="Google Shape;326;p16"/>
            <p:cNvSpPr txBox="1"/>
            <p:nvPr/>
          </p:nvSpPr>
          <p:spPr>
            <a:xfrm>
              <a:off x="-758935" y="961990"/>
              <a:ext cx="1755600" cy="33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3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Amaç</a:t>
              </a:r>
              <a:endParaRPr b="1" sz="13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7" name="Google Shape;327;p16"/>
            <p:cNvSpPr txBox="1"/>
            <p:nvPr/>
          </p:nvSpPr>
          <p:spPr>
            <a:xfrm>
              <a:off x="-758970" y="1222768"/>
              <a:ext cx="1755600" cy="8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Kurduğumuz modellerin doğruluğunu ve F1 skorunu maksimize etmek.</a:t>
              </a:r>
              <a:endParaRPr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8" name="Google Shape;328;p16"/>
          <p:cNvGrpSpPr/>
          <p:nvPr/>
        </p:nvGrpSpPr>
        <p:grpSpPr>
          <a:xfrm flipH="1">
            <a:off x="6660167" y="3254692"/>
            <a:ext cx="1638533" cy="1304644"/>
            <a:chOff x="-758946" y="895491"/>
            <a:chExt cx="1755633" cy="1536503"/>
          </a:xfrm>
        </p:grpSpPr>
        <p:sp>
          <p:nvSpPr>
            <p:cNvPr id="329" name="Google Shape;329;p16"/>
            <p:cNvSpPr txBox="1"/>
            <p:nvPr/>
          </p:nvSpPr>
          <p:spPr>
            <a:xfrm>
              <a:off x="-758912" y="895491"/>
              <a:ext cx="1755600" cy="43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3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Uygulanan Modeller</a:t>
              </a:r>
              <a:endParaRPr b="1" sz="13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30" name="Google Shape;330;p16"/>
            <p:cNvSpPr txBox="1"/>
            <p:nvPr/>
          </p:nvSpPr>
          <p:spPr>
            <a:xfrm>
              <a:off x="-758946" y="1238893"/>
              <a:ext cx="1755600" cy="119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857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Logistic Regression</a:t>
              </a:r>
              <a:endParaRPr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SVC</a:t>
              </a:r>
              <a:endParaRPr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CatBoost</a:t>
              </a:r>
              <a:endParaRPr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Naive Bayes</a:t>
              </a:r>
              <a:endParaRPr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MLP Classifier</a:t>
              </a:r>
              <a:endParaRPr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Random Forest</a:t>
              </a:r>
              <a:endParaRPr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31" name="Google Shape;331;p16"/>
          <p:cNvSpPr/>
          <p:nvPr/>
        </p:nvSpPr>
        <p:spPr>
          <a:xfrm>
            <a:off x="765162" y="1414201"/>
            <a:ext cx="1800300" cy="1334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765162" y="3157480"/>
            <a:ext cx="1800300" cy="1443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p16"/>
          <p:cNvGrpSpPr/>
          <p:nvPr/>
        </p:nvGrpSpPr>
        <p:grpSpPr>
          <a:xfrm>
            <a:off x="845300" y="1439509"/>
            <a:ext cx="1638516" cy="1309476"/>
            <a:chOff x="-758938" y="1354350"/>
            <a:chExt cx="1755616" cy="1189352"/>
          </a:xfrm>
        </p:grpSpPr>
        <p:sp>
          <p:nvSpPr>
            <p:cNvPr id="334" name="Google Shape;334;p16"/>
            <p:cNvSpPr txBox="1"/>
            <p:nvPr/>
          </p:nvSpPr>
          <p:spPr>
            <a:xfrm>
              <a:off x="-758922" y="1354350"/>
              <a:ext cx="17556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3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Problem Tanımı</a:t>
              </a:r>
              <a:endParaRPr b="1" sz="13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35" name="Google Shape;335;p16"/>
            <p:cNvSpPr txBox="1"/>
            <p:nvPr/>
          </p:nvSpPr>
          <p:spPr>
            <a:xfrm>
              <a:off x="-758938" y="1633202"/>
              <a:ext cx="1755600" cy="91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Müşterilerin geçmiş verileri kullanılarak nitelikli kaçak yapan müşterilerin tespit edilmesi.</a:t>
              </a:r>
              <a:endParaRPr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36" name="Google Shape;336;p16"/>
          <p:cNvGrpSpPr/>
          <p:nvPr/>
        </p:nvGrpSpPr>
        <p:grpSpPr>
          <a:xfrm>
            <a:off x="845283" y="3254650"/>
            <a:ext cx="1638525" cy="1309489"/>
            <a:chOff x="-758937" y="895490"/>
            <a:chExt cx="1755625" cy="1266308"/>
          </a:xfrm>
        </p:grpSpPr>
        <p:sp>
          <p:nvSpPr>
            <p:cNvPr id="337" name="Google Shape;337;p16"/>
            <p:cNvSpPr txBox="1"/>
            <p:nvPr/>
          </p:nvSpPr>
          <p:spPr>
            <a:xfrm>
              <a:off x="-758912" y="895490"/>
              <a:ext cx="1755600" cy="36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3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Girdiler</a:t>
              </a:r>
              <a:endParaRPr b="1" sz="13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38" name="Google Shape;338;p16"/>
            <p:cNvSpPr txBox="1"/>
            <p:nvPr/>
          </p:nvSpPr>
          <p:spPr>
            <a:xfrm>
              <a:off x="-758937" y="1259998"/>
              <a:ext cx="1755600" cy="90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Tüketim ve Demand </a:t>
              </a:r>
              <a:endParaRPr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Bölge Risk Skorları</a:t>
              </a:r>
              <a:endParaRPr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Sayaç Özellikleri</a:t>
              </a:r>
              <a:endParaRPr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39" name="Google Shape;339;p16"/>
          <p:cNvSpPr txBox="1"/>
          <p:nvPr>
            <p:ph type="title"/>
          </p:nvPr>
        </p:nvSpPr>
        <p:spPr>
          <a:xfrm>
            <a:off x="-1" y="152400"/>
            <a:ext cx="914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700">
                <a:solidFill>
                  <a:srgbClr val="112C5C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Theft and Loss Nitelikli Kaçak Tahminleme Bitirme Projesi </a:t>
            </a:r>
            <a:endParaRPr sz="1700">
              <a:solidFill>
                <a:srgbClr val="112C5C"/>
              </a:solidFill>
            </a:endParaRPr>
          </a:p>
        </p:txBody>
      </p:sp>
      <p:grpSp>
        <p:nvGrpSpPr>
          <p:cNvPr id="340" name="Google Shape;340;p16"/>
          <p:cNvGrpSpPr/>
          <p:nvPr/>
        </p:nvGrpSpPr>
        <p:grpSpPr>
          <a:xfrm>
            <a:off x="3418731" y="2501734"/>
            <a:ext cx="2306986" cy="1044550"/>
            <a:chOff x="3516750" y="3179230"/>
            <a:chExt cx="2110499" cy="1050433"/>
          </a:xfrm>
        </p:grpSpPr>
        <p:sp>
          <p:nvSpPr>
            <p:cNvPr id="341" name="Google Shape;341;p16"/>
            <p:cNvSpPr/>
            <p:nvPr/>
          </p:nvSpPr>
          <p:spPr>
            <a:xfrm>
              <a:off x="3516750" y="3179230"/>
              <a:ext cx="2110499" cy="1050433"/>
            </a:xfrm>
            <a:custGeom>
              <a:rect b="b" l="l" r="r" t="t"/>
              <a:pathLst>
                <a:path extrusionOk="0" h="3063" w="6154">
                  <a:moveTo>
                    <a:pt x="5416" y="1573"/>
                  </a:moveTo>
                  <a:lnTo>
                    <a:pt x="5339" y="1573"/>
                  </a:lnTo>
                  <a:cubicBezTo>
                    <a:pt x="5339" y="710"/>
                    <a:pt x="4636" y="0"/>
                    <a:pt x="3766" y="0"/>
                  </a:cubicBezTo>
                  <a:cubicBezTo>
                    <a:pt x="3196" y="0"/>
                    <a:pt x="2694" y="306"/>
                    <a:pt x="2423" y="766"/>
                  </a:cubicBezTo>
                  <a:cubicBezTo>
                    <a:pt x="2270" y="661"/>
                    <a:pt x="2082" y="606"/>
                    <a:pt x="1887" y="606"/>
                  </a:cubicBezTo>
                  <a:cubicBezTo>
                    <a:pt x="1351" y="606"/>
                    <a:pt x="913" y="1037"/>
                    <a:pt x="913" y="1573"/>
                  </a:cubicBezTo>
                  <a:lnTo>
                    <a:pt x="746" y="1573"/>
                  </a:lnTo>
                  <a:cubicBezTo>
                    <a:pt x="335" y="1573"/>
                    <a:pt x="1" y="1907"/>
                    <a:pt x="1" y="2318"/>
                  </a:cubicBezTo>
                  <a:cubicBezTo>
                    <a:pt x="1" y="2728"/>
                    <a:pt x="335" y="3063"/>
                    <a:pt x="746" y="3063"/>
                  </a:cubicBezTo>
                  <a:lnTo>
                    <a:pt x="5416" y="3063"/>
                  </a:lnTo>
                  <a:cubicBezTo>
                    <a:pt x="5827" y="3063"/>
                    <a:pt x="6154" y="2728"/>
                    <a:pt x="6154" y="2318"/>
                  </a:cubicBezTo>
                  <a:cubicBezTo>
                    <a:pt x="6154" y="1907"/>
                    <a:pt x="5827" y="1573"/>
                    <a:pt x="5416" y="157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6"/>
            <p:cNvSpPr txBox="1"/>
            <p:nvPr/>
          </p:nvSpPr>
          <p:spPr>
            <a:xfrm>
              <a:off x="3581848" y="3598200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3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Kaçak Tespiti</a:t>
              </a:r>
              <a:endParaRPr b="1" sz="13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322" name="Google Shape;322;p16"/>
          <p:cNvSpPr/>
          <p:nvPr/>
        </p:nvSpPr>
        <p:spPr>
          <a:xfrm>
            <a:off x="2632596" y="1885108"/>
            <a:ext cx="677700" cy="616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6"/>
          <p:cNvSpPr/>
          <p:nvPr/>
        </p:nvSpPr>
        <p:spPr>
          <a:xfrm>
            <a:off x="5833537" y="1885108"/>
            <a:ext cx="677700" cy="616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2" name="Google Shape;342;p16"/>
          <p:cNvGrpSpPr/>
          <p:nvPr/>
        </p:nvGrpSpPr>
        <p:grpSpPr>
          <a:xfrm>
            <a:off x="5968067" y="2007586"/>
            <a:ext cx="408850" cy="371965"/>
            <a:chOff x="9738325" y="2616875"/>
            <a:chExt cx="438070" cy="438070"/>
          </a:xfrm>
        </p:grpSpPr>
        <p:sp>
          <p:nvSpPr>
            <p:cNvPr id="343" name="Google Shape;343;p16"/>
            <p:cNvSpPr/>
            <p:nvPr/>
          </p:nvSpPr>
          <p:spPr>
            <a:xfrm>
              <a:off x="9815337" y="2693592"/>
              <a:ext cx="284341" cy="284282"/>
            </a:xfrm>
            <a:custGeom>
              <a:rect b="b" l="l" r="r" t="t"/>
              <a:pathLst>
                <a:path extrusionOk="0" h="4821" w="4822">
                  <a:moveTo>
                    <a:pt x="1707" y="575"/>
                  </a:moveTo>
                  <a:lnTo>
                    <a:pt x="1707" y="575"/>
                  </a:lnTo>
                  <a:cubicBezTo>
                    <a:pt x="1673" y="636"/>
                    <a:pt x="1645" y="710"/>
                    <a:pt x="1611" y="789"/>
                  </a:cubicBezTo>
                  <a:cubicBezTo>
                    <a:pt x="1538" y="991"/>
                    <a:pt x="1476" y="1222"/>
                    <a:pt x="1431" y="1470"/>
                  </a:cubicBezTo>
                  <a:lnTo>
                    <a:pt x="676" y="1470"/>
                  </a:lnTo>
                  <a:cubicBezTo>
                    <a:pt x="902" y="1059"/>
                    <a:pt x="1268" y="738"/>
                    <a:pt x="1707" y="575"/>
                  </a:cubicBezTo>
                  <a:close/>
                  <a:moveTo>
                    <a:pt x="2411" y="439"/>
                  </a:moveTo>
                  <a:cubicBezTo>
                    <a:pt x="2507" y="439"/>
                    <a:pt x="2670" y="597"/>
                    <a:pt x="2799" y="941"/>
                  </a:cubicBezTo>
                  <a:cubicBezTo>
                    <a:pt x="2861" y="1098"/>
                    <a:pt x="2912" y="1278"/>
                    <a:pt x="2946" y="1470"/>
                  </a:cubicBezTo>
                  <a:lnTo>
                    <a:pt x="1870" y="1470"/>
                  </a:lnTo>
                  <a:cubicBezTo>
                    <a:pt x="1910" y="1278"/>
                    <a:pt x="1960" y="1098"/>
                    <a:pt x="2017" y="941"/>
                  </a:cubicBezTo>
                  <a:cubicBezTo>
                    <a:pt x="2152" y="597"/>
                    <a:pt x="2309" y="439"/>
                    <a:pt x="2411" y="439"/>
                  </a:cubicBezTo>
                  <a:close/>
                  <a:moveTo>
                    <a:pt x="3109" y="575"/>
                  </a:moveTo>
                  <a:cubicBezTo>
                    <a:pt x="3548" y="738"/>
                    <a:pt x="3914" y="1059"/>
                    <a:pt x="4140" y="1470"/>
                  </a:cubicBezTo>
                  <a:lnTo>
                    <a:pt x="3385" y="1470"/>
                  </a:lnTo>
                  <a:cubicBezTo>
                    <a:pt x="3346" y="1222"/>
                    <a:pt x="3284" y="991"/>
                    <a:pt x="3205" y="789"/>
                  </a:cubicBezTo>
                  <a:cubicBezTo>
                    <a:pt x="3177" y="710"/>
                    <a:pt x="3143" y="636"/>
                    <a:pt x="3109" y="575"/>
                  </a:cubicBezTo>
                  <a:close/>
                  <a:moveTo>
                    <a:pt x="3008" y="1892"/>
                  </a:moveTo>
                  <a:cubicBezTo>
                    <a:pt x="3025" y="2056"/>
                    <a:pt x="3036" y="2230"/>
                    <a:pt x="3036" y="2405"/>
                  </a:cubicBezTo>
                  <a:cubicBezTo>
                    <a:pt x="3036" y="2579"/>
                    <a:pt x="3025" y="2754"/>
                    <a:pt x="3008" y="2917"/>
                  </a:cubicBezTo>
                  <a:lnTo>
                    <a:pt x="1808" y="2917"/>
                  </a:lnTo>
                  <a:cubicBezTo>
                    <a:pt x="1791" y="2754"/>
                    <a:pt x="1786" y="2579"/>
                    <a:pt x="1786" y="2405"/>
                  </a:cubicBezTo>
                  <a:cubicBezTo>
                    <a:pt x="1786" y="2230"/>
                    <a:pt x="1791" y="2056"/>
                    <a:pt x="1808" y="1892"/>
                  </a:cubicBezTo>
                  <a:close/>
                  <a:moveTo>
                    <a:pt x="4320" y="1892"/>
                  </a:moveTo>
                  <a:cubicBezTo>
                    <a:pt x="4359" y="2056"/>
                    <a:pt x="4388" y="2225"/>
                    <a:pt x="4388" y="2405"/>
                  </a:cubicBezTo>
                  <a:cubicBezTo>
                    <a:pt x="4388" y="2585"/>
                    <a:pt x="4359" y="2754"/>
                    <a:pt x="4320" y="2917"/>
                  </a:cubicBezTo>
                  <a:lnTo>
                    <a:pt x="3441" y="2917"/>
                  </a:lnTo>
                  <a:cubicBezTo>
                    <a:pt x="3458" y="2754"/>
                    <a:pt x="3464" y="2579"/>
                    <a:pt x="3464" y="2405"/>
                  </a:cubicBezTo>
                  <a:cubicBezTo>
                    <a:pt x="3464" y="2230"/>
                    <a:pt x="3458" y="2056"/>
                    <a:pt x="3441" y="1892"/>
                  </a:cubicBezTo>
                  <a:close/>
                  <a:moveTo>
                    <a:pt x="1380" y="1904"/>
                  </a:moveTo>
                  <a:cubicBezTo>
                    <a:pt x="1363" y="2073"/>
                    <a:pt x="1358" y="2241"/>
                    <a:pt x="1358" y="2422"/>
                  </a:cubicBezTo>
                  <a:cubicBezTo>
                    <a:pt x="1358" y="2596"/>
                    <a:pt x="1363" y="2765"/>
                    <a:pt x="1380" y="2934"/>
                  </a:cubicBezTo>
                  <a:lnTo>
                    <a:pt x="502" y="2934"/>
                  </a:lnTo>
                  <a:cubicBezTo>
                    <a:pt x="457" y="2771"/>
                    <a:pt x="434" y="2596"/>
                    <a:pt x="434" y="2422"/>
                  </a:cubicBezTo>
                  <a:cubicBezTo>
                    <a:pt x="434" y="2241"/>
                    <a:pt x="457" y="2067"/>
                    <a:pt x="502" y="1904"/>
                  </a:cubicBezTo>
                  <a:close/>
                  <a:moveTo>
                    <a:pt x="1431" y="3356"/>
                  </a:moveTo>
                  <a:cubicBezTo>
                    <a:pt x="1476" y="3604"/>
                    <a:pt x="1538" y="3835"/>
                    <a:pt x="1611" y="4032"/>
                  </a:cubicBezTo>
                  <a:cubicBezTo>
                    <a:pt x="1645" y="4111"/>
                    <a:pt x="1673" y="4184"/>
                    <a:pt x="1707" y="4252"/>
                  </a:cubicBezTo>
                  <a:cubicBezTo>
                    <a:pt x="1268" y="4083"/>
                    <a:pt x="902" y="3762"/>
                    <a:pt x="676" y="3356"/>
                  </a:cubicBezTo>
                  <a:close/>
                  <a:moveTo>
                    <a:pt x="4140" y="3356"/>
                  </a:moveTo>
                  <a:cubicBezTo>
                    <a:pt x="3914" y="3762"/>
                    <a:pt x="3548" y="4083"/>
                    <a:pt x="3109" y="4252"/>
                  </a:cubicBezTo>
                  <a:cubicBezTo>
                    <a:pt x="3143" y="4184"/>
                    <a:pt x="3177" y="4111"/>
                    <a:pt x="3205" y="4032"/>
                  </a:cubicBezTo>
                  <a:cubicBezTo>
                    <a:pt x="3284" y="3835"/>
                    <a:pt x="3346" y="3604"/>
                    <a:pt x="3385" y="3356"/>
                  </a:cubicBezTo>
                  <a:close/>
                  <a:moveTo>
                    <a:pt x="2946" y="3356"/>
                  </a:moveTo>
                  <a:cubicBezTo>
                    <a:pt x="2912" y="3548"/>
                    <a:pt x="2861" y="3723"/>
                    <a:pt x="2799" y="3880"/>
                  </a:cubicBezTo>
                  <a:cubicBezTo>
                    <a:pt x="2670" y="4229"/>
                    <a:pt x="2507" y="4387"/>
                    <a:pt x="2411" y="4387"/>
                  </a:cubicBezTo>
                  <a:cubicBezTo>
                    <a:pt x="2309" y="4387"/>
                    <a:pt x="2152" y="4229"/>
                    <a:pt x="2017" y="3880"/>
                  </a:cubicBezTo>
                  <a:cubicBezTo>
                    <a:pt x="1960" y="3723"/>
                    <a:pt x="1910" y="3548"/>
                    <a:pt x="1870" y="3356"/>
                  </a:cubicBezTo>
                  <a:close/>
                  <a:moveTo>
                    <a:pt x="2405" y="0"/>
                  </a:moveTo>
                  <a:cubicBezTo>
                    <a:pt x="1082" y="6"/>
                    <a:pt x="1" y="1087"/>
                    <a:pt x="1" y="2410"/>
                  </a:cubicBezTo>
                  <a:cubicBezTo>
                    <a:pt x="1" y="3739"/>
                    <a:pt x="1082" y="4821"/>
                    <a:pt x="2405" y="4821"/>
                  </a:cubicBezTo>
                  <a:lnTo>
                    <a:pt x="2411" y="4821"/>
                  </a:lnTo>
                  <a:cubicBezTo>
                    <a:pt x="3740" y="4821"/>
                    <a:pt x="4821" y="3739"/>
                    <a:pt x="4821" y="2410"/>
                  </a:cubicBezTo>
                  <a:cubicBezTo>
                    <a:pt x="4821" y="1087"/>
                    <a:pt x="3740" y="6"/>
                    <a:pt x="24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9738325" y="2616875"/>
              <a:ext cx="77071" cy="76776"/>
            </a:xfrm>
            <a:custGeom>
              <a:rect b="b" l="l" r="r" t="t"/>
              <a:pathLst>
                <a:path extrusionOk="0" h="1302" w="1307">
                  <a:moveTo>
                    <a:pt x="653" y="0"/>
                  </a:moveTo>
                  <a:cubicBezTo>
                    <a:pt x="293" y="0"/>
                    <a:pt x="0" y="287"/>
                    <a:pt x="0" y="653"/>
                  </a:cubicBezTo>
                  <a:cubicBezTo>
                    <a:pt x="0" y="1014"/>
                    <a:pt x="293" y="1301"/>
                    <a:pt x="653" y="1301"/>
                  </a:cubicBezTo>
                  <a:cubicBezTo>
                    <a:pt x="1014" y="1301"/>
                    <a:pt x="1307" y="1014"/>
                    <a:pt x="1307" y="653"/>
                  </a:cubicBezTo>
                  <a:cubicBezTo>
                    <a:pt x="1307" y="287"/>
                    <a:pt x="1014" y="0"/>
                    <a:pt x="6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10099619" y="2616875"/>
              <a:ext cx="76776" cy="76776"/>
            </a:xfrm>
            <a:custGeom>
              <a:rect b="b" l="l" r="r" t="t"/>
              <a:pathLst>
                <a:path extrusionOk="0" h="1302" w="1302">
                  <a:moveTo>
                    <a:pt x="653" y="0"/>
                  </a:moveTo>
                  <a:cubicBezTo>
                    <a:pt x="287" y="0"/>
                    <a:pt x="0" y="287"/>
                    <a:pt x="0" y="653"/>
                  </a:cubicBezTo>
                  <a:cubicBezTo>
                    <a:pt x="0" y="1014"/>
                    <a:pt x="287" y="1301"/>
                    <a:pt x="653" y="1301"/>
                  </a:cubicBezTo>
                  <a:cubicBezTo>
                    <a:pt x="1014" y="1301"/>
                    <a:pt x="1301" y="1014"/>
                    <a:pt x="1301" y="653"/>
                  </a:cubicBezTo>
                  <a:cubicBezTo>
                    <a:pt x="1301" y="287"/>
                    <a:pt x="1014" y="0"/>
                    <a:pt x="6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9738325" y="2977815"/>
              <a:ext cx="77071" cy="77129"/>
            </a:xfrm>
            <a:custGeom>
              <a:rect b="b" l="l" r="r" t="t"/>
              <a:pathLst>
                <a:path extrusionOk="0" h="1308" w="1307">
                  <a:moveTo>
                    <a:pt x="653" y="1"/>
                  </a:moveTo>
                  <a:cubicBezTo>
                    <a:pt x="293" y="1"/>
                    <a:pt x="0" y="294"/>
                    <a:pt x="0" y="654"/>
                  </a:cubicBezTo>
                  <a:cubicBezTo>
                    <a:pt x="0" y="1014"/>
                    <a:pt x="293" y="1307"/>
                    <a:pt x="653" y="1307"/>
                  </a:cubicBezTo>
                  <a:cubicBezTo>
                    <a:pt x="1014" y="1307"/>
                    <a:pt x="1307" y="1014"/>
                    <a:pt x="1307" y="654"/>
                  </a:cubicBezTo>
                  <a:cubicBezTo>
                    <a:pt x="1307" y="294"/>
                    <a:pt x="1014" y="1"/>
                    <a:pt x="6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10099619" y="2977815"/>
              <a:ext cx="76776" cy="77129"/>
            </a:xfrm>
            <a:custGeom>
              <a:rect b="b" l="l" r="r" t="t"/>
              <a:pathLst>
                <a:path extrusionOk="0" h="1308" w="1302">
                  <a:moveTo>
                    <a:pt x="653" y="1"/>
                  </a:moveTo>
                  <a:cubicBezTo>
                    <a:pt x="287" y="1"/>
                    <a:pt x="0" y="294"/>
                    <a:pt x="0" y="654"/>
                  </a:cubicBezTo>
                  <a:cubicBezTo>
                    <a:pt x="0" y="1014"/>
                    <a:pt x="287" y="1307"/>
                    <a:pt x="653" y="1307"/>
                  </a:cubicBezTo>
                  <a:cubicBezTo>
                    <a:pt x="1014" y="1307"/>
                    <a:pt x="1301" y="1014"/>
                    <a:pt x="1301" y="654"/>
                  </a:cubicBezTo>
                  <a:cubicBezTo>
                    <a:pt x="1301" y="294"/>
                    <a:pt x="1014" y="1"/>
                    <a:pt x="6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6"/>
            <p:cNvSpPr/>
            <p:nvPr/>
          </p:nvSpPr>
          <p:spPr>
            <a:xfrm>
              <a:off x="9840928" y="2642408"/>
              <a:ext cx="60501" cy="25651"/>
            </a:xfrm>
            <a:custGeom>
              <a:rect b="b" l="l" r="r" t="t"/>
              <a:pathLst>
                <a:path extrusionOk="0" h="435" w="1026">
                  <a:moveTo>
                    <a:pt x="220" y="1"/>
                  </a:moveTo>
                  <a:cubicBezTo>
                    <a:pt x="102" y="1"/>
                    <a:pt x="0" y="97"/>
                    <a:pt x="0" y="220"/>
                  </a:cubicBezTo>
                  <a:cubicBezTo>
                    <a:pt x="0" y="339"/>
                    <a:pt x="102" y="434"/>
                    <a:pt x="220" y="434"/>
                  </a:cubicBezTo>
                  <a:lnTo>
                    <a:pt x="811" y="434"/>
                  </a:lnTo>
                  <a:cubicBezTo>
                    <a:pt x="929" y="434"/>
                    <a:pt x="1025" y="339"/>
                    <a:pt x="1025" y="220"/>
                  </a:cubicBezTo>
                  <a:cubicBezTo>
                    <a:pt x="1025" y="97"/>
                    <a:pt x="929" y="1"/>
                    <a:pt x="8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6"/>
            <p:cNvSpPr/>
            <p:nvPr/>
          </p:nvSpPr>
          <p:spPr>
            <a:xfrm>
              <a:off x="10013231" y="2642408"/>
              <a:ext cx="60501" cy="25651"/>
            </a:xfrm>
            <a:custGeom>
              <a:rect b="b" l="l" r="r" t="t"/>
              <a:pathLst>
                <a:path extrusionOk="0" h="435" w="1026">
                  <a:moveTo>
                    <a:pt x="221" y="1"/>
                  </a:moveTo>
                  <a:cubicBezTo>
                    <a:pt x="97" y="1"/>
                    <a:pt x="1" y="97"/>
                    <a:pt x="1" y="220"/>
                  </a:cubicBezTo>
                  <a:cubicBezTo>
                    <a:pt x="1" y="339"/>
                    <a:pt x="97" y="434"/>
                    <a:pt x="221" y="434"/>
                  </a:cubicBezTo>
                  <a:lnTo>
                    <a:pt x="812" y="434"/>
                  </a:lnTo>
                  <a:cubicBezTo>
                    <a:pt x="930" y="434"/>
                    <a:pt x="1026" y="339"/>
                    <a:pt x="1026" y="220"/>
                  </a:cubicBezTo>
                  <a:cubicBezTo>
                    <a:pt x="1026" y="97"/>
                    <a:pt x="930" y="1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6"/>
            <p:cNvSpPr/>
            <p:nvPr/>
          </p:nvSpPr>
          <p:spPr>
            <a:xfrm>
              <a:off x="9927257" y="2642408"/>
              <a:ext cx="60501" cy="25651"/>
            </a:xfrm>
            <a:custGeom>
              <a:rect b="b" l="l" r="r" t="t"/>
              <a:pathLst>
                <a:path extrusionOk="0" h="435" w="1026">
                  <a:moveTo>
                    <a:pt x="214" y="1"/>
                  </a:moveTo>
                  <a:cubicBezTo>
                    <a:pt x="96" y="1"/>
                    <a:pt x="0" y="97"/>
                    <a:pt x="0" y="220"/>
                  </a:cubicBezTo>
                  <a:cubicBezTo>
                    <a:pt x="0" y="339"/>
                    <a:pt x="96" y="434"/>
                    <a:pt x="214" y="434"/>
                  </a:cubicBezTo>
                  <a:lnTo>
                    <a:pt x="806" y="434"/>
                  </a:lnTo>
                  <a:cubicBezTo>
                    <a:pt x="924" y="434"/>
                    <a:pt x="1025" y="339"/>
                    <a:pt x="1025" y="220"/>
                  </a:cubicBezTo>
                  <a:cubicBezTo>
                    <a:pt x="1025" y="97"/>
                    <a:pt x="924" y="1"/>
                    <a:pt x="8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6"/>
            <p:cNvSpPr/>
            <p:nvPr/>
          </p:nvSpPr>
          <p:spPr>
            <a:xfrm>
              <a:off x="9763858" y="2719478"/>
              <a:ext cx="25946" cy="60501"/>
            </a:xfrm>
            <a:custGeom>
              <a:rect b="b" l="l" r="r" t="t"/>
              <a:pathLst>
                <a:path extrusionOk="0" h="1026" w="440">
                  <a:moveTo>
                    <a:pt x="220" y="0"/>
                  </a:moveTo>
                  <a:cubicBezTo>
                    <a:pt x="102" y="0"/>
                    <a:pt x="1" y="96"/>
                    <a:pt x="1" y="214"/>
                  </a:cubicBezTo>
                  <a:lnTo>
                    <a:pt x="1" y="806"/>
                  </a:lnTo>
                  <a:cubicBezTo>
                    <a:pt x="1" y="930"/>
                    <a:pt x="102" y="1025"/>
                    <a:pt x="220" y="1025"/>
                  </a:cubicBezTo>
                  <a:cubicBezTo>
                    <a:pt x="339" y="1025"/>
                    <a:pt x="440" y="930"/>
                    <a:pt x="440" y="806"/>
                  </a:cubicBezTo>
                  <a:lnTo>
                    <a:pt x="440" y="214"/>
                  </a:lnTo>
                  <a:cubicBezTo>
                    <a:pt x="440" y="96"/>
                    <a:pt x="339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6"/>
            <p:cNvSpPr/>
            <p:nvPr/>
          </p:nvSpPr>
          <p:spPr>
            <a:xfrm>
              <a:off x="9763858" y="2891841"/>
              <a:ext cx="25946" cy="60501"/>
            </a:xfrm>
            <a:custGeom>
              <a:rect b="b" l="l" r="r" t="t"/>
              <a:pathLst>
                <a:path extrusionOk="0" h="1026" w="440">
                  <a:moveTo>
                    <a:pt x="220" y="0"/>
                  </a:moveTo>
                  <a:cubicBezTo>
                    <a:pt x="102" y="0"/>
                    <a:pt x="1" y="96"/>
                    <a:pt x="1" y="214"/>
                  </a:cubicBezTo>
                  <a:lnTo>
                    <a:pt x="1" y="805"/>
                  </a:lnTo>
                  <a:cubicBezTo>
                    <a:pt x="1" y="924"/>
                    <a:pt x="102" y="1025"/>
                    <a:pt x="220" y="1025"/>
                  </a:cubicBezTo>
                  <a:cubicBezTo>
                    <a:pt x="339" y="1025"/>
                    <a:pt x="440" y="924"/>
                    <a:pt x="440" y="805"/>
                  </a:cubicBezTo>
                  <a:lnTo>
                    <a:pt x="440" y="214"/>
                  </a:lnTo>
                  <a:cubicBezTo>
                    <a:pt x="440" y="96"/>
                    <a:pt x="339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6"/>
            <p:cNvSpPr/>
            <p:nvPr/>
          </p:nvSpPr>
          <p:spPr>
            <a:xfrm>
              <a:off x="9763858" y="2805453"/>
              <a:ext cx="25946" cy="60501"/>
            </a:xfrm>
            <a:custGeom>
              <a:rect b="b" l="l" r="r" t="t"/>
              <a:pathLst>
                <a:path extrusionOk="0" h="1026" w="440">
                  <a:moveTo>
                    <a:pt x="220" y="1"/>
                  </a:moveTo>
                  <a:cubicBezTo>
                    <a:pt x="102" y="1"/>
                    <a:pt x="1" y="102"/>
                    <a:pt x="1" y="221"/>
                  </a:cubicBezTo>
                  <a:lnTo>
                    <a:pt x="1" y="812"/>
                  </a:lnTo>
                  <a:cubicBezTo>
                    <a:pt x="1" y="930"/>
                    <a:pt x="102" y="1026"/>
                    <a:pt x="220" y="1026"/>
                  </a:cubicBezTo>
                  <a:cubicBezTo>
                    <a:pt x="339" y="1026"/>
                    <a:pt x="440" y="930"/>
                    <a:pt x="440" y="812"/>
                  </a:cubicBezTo>
                  <a:lnTo>
                    <a:pt x="440" y="221"/>
                  </a:lnTo>
                  <a:cubicBezTo>
                    <a:pt x="440" y="102"/>
                    <a:pt x="339" y="1"/>
                    <a:pt x="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10125152" y="2719478"/>
              <a:ext cx="25651" cy="60501"/>
            </a:xfrm>
            <a:custGeom>
              <a:rect b="b" l="l" r="r" t="t"/>
              <a:pathLst>
                <a:path extrusionOk="0" h="1026" w="435">
                  <a:moveTo>
                    <a:pt x="220" y="0"/>
                  </a:moveTo>
                  <a:cubicBezTo>
                    <a:pt x="97" y="0"/>
                    <a:pt x="1" y="96"/>
                    <a:pt x="1" y="214"/>
                  </a:cubicBezTo>
                  <a:lnTo>
                    <a:pt x="1" y="806"/>
                  </a:lnTo>
                  <a:cubicBezTo>
                    <a:pt x="1" y="930"/>
                    <a:pt x="97" y="1025"/>
                    <a:pt x="220" y="1025"/>
                  </a:cubicBezTo>
                  <a:cubicBezTo>
                    <a:pt x="339" y="1025"/>
                    <a:pt x="434" y="930"/>
                    <a:pt x="434" y="806"/>
                  </a:cubicBezTo>
                  <a:lnTo>
                    <a:pt x="434" y="214"/>
                  </a:lnTo>
                  <a:cubicBezTo>
                    <a:pt x="434" y="96"/>
                    <a:pt x="339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10125152" y="2891841"/>
              <a:ext cx="25651" cy="60501"/>
            </a:xfrm>
            <a:custGeom>
              <a:rect b="b" l="l" r="r" t="t"/>
              <a:pathLst>
                <a:path extrusionOk="0" h="1026" w="435">
                  <a:moveTo>
                    <a:pt x="220" y="0"/>
                  </a:moveTo>
                  <a:cubicBezTo>
                    <a:pt x="97" y="0"/>
                    <a:pt x="1" y="96"/>
                    <a:pt x="1" y="214"/>
                  </a:cubicBezTo>
                  <a:lnTo>
                    <a:pt x="1" y="805"/>
                  </a:lnTo>
                  <a:cubicBezTo>
                    <a:pt x="1" y="924"/>
                    <a:pt x="97" y="1025"/>
                    <a:pt x="220" y="1025"/>
                  </a:cubicBezTo>
                  <a:cubicBezTo>
                    <a:pt x="339" y="1025"/>
                    <a:pt x="434" y="924"/>
                    <a:pt x="434" y="805"/>
                  </a:cubicBezTo>
                  <a:lnTo>
                    <a:pt x="434" y="214"/>
                  </a:lnTo>
                  <a:cubicBezTo>
                    <a:pt x="434" y="96"/>
                    <a:pt x="339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6"/>
            <p:cNvSpPr/>
            <p:nvPr/>
          </p:nvSpPr>
          <p:spPr>
            <a:xfrm>
              <a:off x="10125152" y="2805453"/>
              <a:ext cx="25651" cy="60501"/>
            </a:xfrm>
            <a:custGeom>
              <a:rect b="b" l="l" r="r" t="t"/>
              <a:pathLst>
                <a:path extrusionOk="0" h="1026" w="435">
                  <a:moveTo>
                    <a:pt x="220" y="1"/>
                  </a:moveTo>
                  <a:cubicBezTo>
                    <a:pt x="97" y="1"/>
                    <a:pt x="1" y="102"/>
                    <a:pt x="1" y="221"/>
                  </a:cubicBezTo>
                  <a:lnTo>
                    <a:pt x="1" y="812"/>
                  </a:lnTo>
                  <a:cubicBezTo>
                    <a:pt x="1" y="930"/>
                    <a:pt x="97" y="1026"/>
                    <a:pt x="220" y="1026"/>
                  </a:cubicBezTo>
                  <a:cubicBezTo>
                    <a:pt x="339" y="1026"/>
                    <a:pt x="434" y="930"/>
                    <a:pt x="434" y="812"/>
                  </a:cubicBezTo>
                  <a:lnTo>
                    <a:pt x="434" y="221"/>
                  </a:lnTo>
                  <a:cubicBezTo>
                    <a:pt x="434" y="102"/>
                    <a:pt x="339" y="1"/>
                    <a:pt x="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6"/>
            <p:cNvSpPr/>
            <p:nvPr/>
          </p:nvSpPr>
          <p:spPr>
            <a:xfrm>
              <a:off x="9840928" y="3003407"/>
              <a:ext cx="60501" cy="25946"/>
            </a:xfrm>
            <a:custGeom>
              <a:rect b="b" l="l" r="r" t="t"/>
              <a:pathLst>
                <a:path extrusionOk="0" h="440" w="1026">
                  <a:moveTo>
                    <a:pt x="220" y="0"/>
                  </a:moveTo>
                  <a:cubicBezTo>
                    <a:pt x="102" y="0"/>
                    <a:pt x="0" y="102"/>
                    <a:pt x="0" y="220"/>
                  </a:cubicBezTo>
                  <a:cubicBezTo>
                    <a:pt x="0" y="338"/>
                    <a:pt x="102" y="440"/>
                    <a:pt x="220" y="440"/>
                  </a:cubicBezTo>
                  <a:lnTo>
                    <a:pt x="811" y="440"/>
                  </a:lnTo>
                  <a:cubicBezTo>
                    <a:pt x="929" y="440"/>
                    <a:pt x="1025" y="338"/>
                    <a:pt x="1025" y="220"/>
                  </a:cubicBezTo>
                  <a:cubicBezTo>
                    <a:pt x="1025" y="102"/>
                    <a:pt x="929" y="0"/>
                    <a:pt x="8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6"/>
            <p:cNvSpPr/>
            <p:nvPr/>
          </p:nvSpPr>
          <p:spPr>
            <a:xfrm>
              <a:off x="10013231" y="3003407"/>
              <a:ext cx="60501" cy="25946"/>
            </a:xfrm>
            <a:custGeom>
              <a:rect b="b" l="l" r="r" t="t"/>
              <a:pathLst>
                <a:path extrusionOk="0" h="440" w="1026">
                  <a:moveTo>
                    <a:pt x="221" y="0"/>
                  </a:moveTo>
                  <a:cubicBezTo>
                    <a:pt x="97" y="0"/>
                    <a:pt x="1" y="102"/>
                    <a:pt x="1" y="220"/>
                  </a:cubicBezTo>
                  <a:cubicBezTo>
                    <a:pt x="1" y="338"/>
                    <a:pt x="97" y="440"/>
                    <a:pt x="221" y="440"/>
                  </a:cubicBezTo>
                  <a:lnTo>
                    <a:pt x="812" y="440"/>
                  </a:lnTo>
                  <a:cubicBezTo>
                    <a:pt x="930" y="440"/>
                    <a:pt x="1026" y="338"/>
                    <a:pt x="1026" y="220"/>
                  </a:cubicBezTo>
                  <a:cubicBezTo>
                    <a:pt x="1026" y="102"/>
                    <a:pt x="930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6"/>
            <p:cNvSpPr/>
            <p:nvPr/>
          </p:nvSpPr>
          <p:spPr>
            <a:xfrm>
              <a:off x="9927257" y="3003407"/>
              <a:ext cx="60501" cy="25946"/>
            </a:xfrm>
            <a:custGeom>
              <a:rect b="b" l="l" r="r" t="t"/>
              <a:pathLst>
                <a:path extrusionOk="0" h="440" w="1026">
                  <a:moveTo>
                    <a:pt x="214" y="0"/>
                  </a:moveTo>
                  <a:cubicBezTo>
                    <a:pt x="96" y="0"/>
                    <a:pt x="0" y="102"/>
                    <a:pt x="0" y="220"/>
                  </a:cubicBezTo>
                  <a:cubicBezTo>
                    <a:pt x="0" y="338"/>
                    <a:pt x="96" y="440"/>
                    <a:pt x="214" y="440"/>
                  </a:cubicBezTo>
                  <a:lnTo>
                    <a:pt x="806" y="440"/>
                  </a:lnTo>
                  <a:cubicBezTo>
                    <a:pt x="924" y="440"/>
                    <a:pt x="1025" y="338"/>
                    <a:pt x="1025" y="220"/>
                  </a:cubicBezTo>
                  <a:cubicBezTo>
                    <a:pt x="1025" y="102"/>
                    <a:pt x="924" y="0"/>
                    <a:pt x="8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0" name="Google Shape;360;p16"/>
          <p:cNvSpPr/>
          <p:nvPr/>
        </p:nvSpPr>
        <p:spPr>
          <a:xfrm>
            <a:off x="5833526" y="3680180"/>
            <a:ext cx="677700" cy="616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16"/>
          <p:cNvGrpSpPr/>
          <p:nvPr/>
        </p:nvGrpSpPr>
        <p:grpSpPr>
          <a:xfrm>
            <a:off x="2841840" y="2007442"/>
            <a:ext cx="259432" cy="372265"/>
            <a:chOff x="11411648" y="2687251"/>
            <a:chExt cx="277973" cy="438423"/>
          </a:xfrm>
        </p:grpSpPr>
        <p:sp>
          <p:nvSpPr>
            <p:cNvPr id="362" name="Google Shape;362;p16"/>
            <p:cNvSpPr/>
            <p:nvPr/>
          </p:nvSpPr>
          <p:spPr>
            <a:xfrm>
              <a:off x="11411648" y="2861029"/>
              <a:ext cx="277678" cy="264646"/>
            </a:xfrm>
            <a:custGeom>
              <a:rect b="b" l="l" r="r" t="t"/>
              <a:pathLst>
                <a:path extrusionOk="0" h="4488" w="4709">
                  <a:moveTo>
                    <a:pt x="119" y="0"/>
                  </a:moveTo>
                  <a:lnTo>
                    <a:pt x="0" y="451"/>
                  </a:lnTo>
                  <a:lnTo>
                    <a:pt x="1695" y="2489"/>
                  </a:lnTo>
                  <a:lnTo>
                    <a:pt x="1695" y="4269"/>
                  </a:lnTo>
                  <a:cubicBezTo>
                    <a:pt x="1700" y="4397"/>
                    <a:pt x="1805" y="4487"/>
                    <a:pt x="1921" y="4487"/>
                  </a:cubicBezTo>
                  <a:cubicBezTo>
                    <a:pt x="1952" y="4487"/>
                    <a:pt x="1985" y="4480"/>
                    <a:pt x="2016" y="4466"/>
                  </a:cubicBezTo>
                  <a:lnTo>
                    <a:pt x="2360" y="4291"/>
                  </a:lnTo>
                  <a:lnTo>
                    <a:pt x="2884" y="4027"/>
                  </a:lnTo>
                  <a:cubicBezTo>
                    <a:pt x="2957" y="3993"/>
                    <a:pt x="3008" y="3914"/>
                    <a:pt x="3002" y="3835"/>
                  </a:cubicBezTo>
                  <a:lnTo>
                    <a:pt x="3002" y="2489"/>
                  </a:lnTo>
                  <a:lnTo>
                    <a:pt x="4708" y="451"/>
                  </a:lnTo>
                  <a:lnTo>
                    <a:pt x="4590" y="17"/>
                  </a:lnTo>
                  <a:lnTo>
                    <a:pt x="2360" y="17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11411648" y="2819162"/>
              <a:ext cx="277973" cy="68461"/>
            </a:xfrm>
            <a:custGeom>
              <a:rect b="b" l="l" r="r" t="t"/>
              <a:pathLst>
                <a:path extrusionOk="0" h="1161" w="4714">
                  <a:moveTo>
                    <a:pt x="209" y="1"/>
                  </a:moveTo>
                  <a:cubicBezTo>
                    <a:pt x="90" y="1"/>
                    <a:pt x="0" y="96"/>
                    <a:pt x="0" y="220"/>
                  </a:cubicBezTo>
                  <a:lnTo>
                    <a:pt x="0" y="1161"/>
                  </a:lnTo>
                  <a:lnTo>
                    <a:pt x="4714" y="1161"/>
                  </a:lnTo>
                  <a:lnTo>
                    <a:pt x="4714" y="220"/>
                  </a:lnTo>
                  <a:cubicBezTo>
                    <a:pt x="4714" y="96"/>
                    <a:pt x="4618" y="1"/>
                    <a:pt x="4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6"/>
            <p:cNvSpPr/>
            <p:nvPr/>
          </p:nvSpPr>
          <p:spPr>
            <a:xfrm>
              <a:off x="11589612" y="2687251"/>
              <a:ext cx="25651" cy="97827"/>
            </a:xfrm>
            <a:custGeom>
              <a:rect b="b" l="l" r="r" t="t"/>
              <a:pathLst>
                <a:path extrusionOk="0" h="1659" w="435">
                  <a:moveTo>
                    <a:pt x="212" y="1"/>
                  </a:moveTo>
                  <a:cubicBezTo>
                    <a:pt x="205" y="1"/>
                    <a:pt x="199" y="1"/>
                    <a:pt x="192" y="2"/>
                  </a:cubicBezTo>
                  <a:cubicBezTo>
                    <a:pt x="80" y="19"/>
                    <a:pt x="1" y="114"/>
                    <a:pt x="1" y="227"/>
                  </a:cubicBezTo>
                  <a:lnTo>
                    <a:pt x="1" y="1432"/>
                  </a:lnTo>
                  <a:cubicBezTo>
                    <a:pt x="1" y="1545"/>
                    <a:pt x="80" y="1641"/>
                    <a:pt x="192" y="1657"/>
                  </a:cubicBezTo>
                  <a:cubicBezTo>
                    <a:pt x="199" y="1658"/>
                    <a:pt x="205" y="1658"/>
                    <a:pt x="212" y="1658"/>
                  </a:cubicBezTo>
                  <a:cubicBezTo>
                    <a:pt x="333" y="1658"/>
                    <a:pt x="434" y="1561"/>
                    <a:pt x="434" y="1438"/>
                  </a:cubicBezTo>
                  <a:lnTo>
                    <a:pt x="434" y="221"/>
                  </a:lnTo>
                  <a:cubicBezTo>
                    <a:pt x="434" y="99"/>
                    <a:pt x="333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6"/>
            <p:cNvSpPr/>
            <p:nvPr/>
          </p:nvSpPr>
          <p:spPr>
            <a:xfrm>
              <a:off x="11486655" y="2687251"/>
              <a:ext cx="26005" cy="97827"/>
            </a:xfrm>
            <a:custGeom>
              <a:rect b="b" l="l" r="r" t="t"/>
              <a:pathLst>
                <a:path extrusionOk="0" h="1659" w="441">
                  <a:moveTo>
                    <a:pt x="218" y="1"/>
                  </a:moveTo>
                  <a:cubicBezTo>
                    <a:pt x="211" y="1"/>
                    <a:pt x="205" y="1"/>
                    <a:pt x="198" y="2"/>
                  </a:cubicBezTo>
                  <a:cubicBezTo>
                    <a:pt x="85" y="19"/>
                    <a:pt x="1" y="114"/>
                    <a:pt x="1" y="227"/>
                  </a:cubicBezTo>
                  <a:lnTo>
                    <a:pt x="1" y="1432"/>
                  </a:lnTo>
                  <a:cubicBezTo>
                    <a:pt x="1" y="1545"/>
                    <a:pt x="85" y="1641"/>
                    <a:pt x="198" y="1657"/>
                  </a:cubicBezTo>
                  <a:cubicBezTo>
                    <a:pt x="205" y="1658"/>
                    <a:pt x="211" y="1658"/>
                    <a:pt x="218" y="1658"/>
                  </a:cubicBezTo>
                  <a:cubicBezTo>
                    <a:pt x="339" y="1658"/>
                    <a:pt x="440" y="1561"/>
                    <a:pt x="440" y="1438"/>
                  </a:cubicBezTo>
                  <a:lnTo>
                    <a:pt x="440" y="221"/>
                  </a:lnTo>
                  <a:cubicBezTo>
                    <a:pt x="440" y="99"/>
                    <a:pt x="339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6"/>
            <p:cNvSpPr/>
            <p:nvPr/>
          </p:nvSpPr>
          <p:spPr>
            <a:xfrm>
              <a:off x="11538134" y="2687251"/>
              <a:ext cx="25651" cy="46407"/>
            </a:xfrm>
            <a:custGeom>
              <a:rect b="b" l="l" r="r" t="t"/>
              <a:pathLst>
                <a:path extrusionOk="0" h="787" w="435">
                  <a:moveTo>
                    <a:pt x="223" y="1"/>
                  </a:moveTo>
                  <a:cubicBezTo>
                    <a:pt x="102" y="1"/>
                    <a:pt x="1" y="99"/>
                    <a:pt x="1" y="221"/>
                  </a:cubicBezTo>
                  <a:lnTo>
                    <a:pt x="1" y="565"/>
                  </a:lnTo>
                  <a:cubicBezTo>
                    <a:pt x="1" y="672"/>
                    <a:pt x="80" y="773"/>
                    <a:pt x="192" y="785"/>
                  </a:cubicBezTo>
                  <a:cubicBezTo>
                    <a:pt x="201" y="786"/>
                    <a:pt x="210" y="786"/>
                    <a:pt x="219" y="786"/>
                  </a:cubicBezTo>
                  <a:cubicBezTo>
                    <a:pt x="337" y="786"/>
                    <a:pt x="435" y="686"/>
                    <a:pt x="435" y="571"/>
                  </a:cubicBezTo>
                  <a:lnTo>
                    <a:pt x="435" y="227"/>
                  </a:lnTo>
                  <a:cubicBezTo>
                    <a:pt x="435" y="114"/>
                    <a:pt x="356" y="19"/>
                    <a:pt x="243" y="2"/>
                  </a:cubicBezTo>
                  <a:cubicBezTo>
                    <a:pt x="236" y="1"/>
                    <a:pt x="230" y="1"/>
                    <a:pt x="2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6"/>
            <p:cNvSpPr/>
            <p:nvPr/>
          </p:nvSpPr>
          <p:spPr>
            <a:xfrm>
              <a:off x="11537839" y="2759074"/>
              <a:ext cx="25592" cy="25946"/>
            </a:xfrm>
            <a:custGeom>
              <a:rect b="b" l="l" r="r" t="t"/>
              <a:pathLst>
                <a:path extrusionOk="0" h="440" w="434">
                  <a:moveTo>
                    <a:pt x="220" y="0"/>
                  </a:moveTo>
                  <a:cubicBezTo>
                    <a:pt x="96" y="0"/>
                    <a:pt x="0" y="102"/>
                    <a:pt x="0" y="220"/>
                  </a:cubicBezTo>
                  <a:cubicBezTo>
                    <a:pt x="0" y="344"/>
                    <a:pt x="96" y="439"/>
                    <a:pt x="220" y="439"/>
                  </a:cubicBezTo>
                  <a:cubicBezTo>
                    <a:pt x="338" y="439"/>
                    <a:pt x="434" y="344"/>
                    <a:pt x="434" y="220"/>
                  </a:cubicBezTo>
                  <a:cubicBezTo>
                    <a:pt x="434" y="102"/>
                    <a:pt x="338" y="0"/>
                    <a:pt x="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" name="Google Shape;368;p16"/>
          <p:cNvSpPr/>
          <p:nvPr/>
        </p:nvSpPr>
        <p:spPr>
          <a:xfrm>
            <a:off x="2632596" y="3680137"/>
            <a:ext cx="677700" cy="616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9" name="Google Shape;369;p16"/>
          <p:cNvGrpSpPr/>
          <p:nvPr/>
        </p:nvGrpSpPr>
        <p:grpSpPr>
          <a:xfrm>
            <a:off x="5967759" y="3833861"/>
            <a:ext cx="409456" cy="309629"/>
            <a:chOff x="12070637" y="3314501"/>
            <a:chExt cx="438718" cy="364655"/>
          </a:xfrm>
        </p:grpSpPr>
        <p:sp>
          <p:nvSpPr>
            <p:cNvPr id="370" name="Google Shape;370;p16"/>
            <p:cNvSpPr/>
            <p:nvPr/>
          </p:nvSpPr>
          <p:spPr>
            <a:xfrm>
              <a:off x="12070637" y="3314501"/>
              <a:ext cx="438718" cy="254445"/>
            </a:xfrm>
            <a:custGeom>
              <a:rect b="b" l="l" r="r" t="t"/>
              <a:pathLst>
                <a:path extrusionOk="0" h="4315" w="7440">
                  <a:moveTo>
                    <a:pt x="3729" y="1"/>
                  </a:moveTo>
                  <a:cubicBezTo>
                    <a:pt x="3092" y="1"/>
                    <a:pt x="2552" y="383"/>
                    <a:pt x="2310" y="930"/>
                  </a:cubicBezTo>
                  <a:cubicBezTo>
                    <a:pt x="2174" y="862"/>
                    <a:pt x="2022" y="828"/>
                    <a:pt x="1865" y="828"/>
                  </a:cubicBezTo>
                  <a:cubicBezTo>
                    <a:pt x="1273" y="828"/>
                    <a:pt x="795" y="1330"/>
                    <a:pt x="834" y="1932"/>
                  </a:cubicBezTo>
                  <a:cubicBezTo>
                    <a:pt x="344" y="2101"/>
                    <a:pt x="1" y="2568"/>
                    <a:pt x="12" y="3115"/>
                  </a:cubicBezTo>
                  <a:cubicBezTo>
                    <a:pt x="29" y="3774"/>
                    <a:pt x="592" y="4314"/>
                    <a:pt x="1251" y="4314"/>
                  </a:cubicBezTo>
                  <a:lnTo>
                    <a:pt x="6218" y="4314"/>
                  </a:lnTo>
                  <a:cubicBezTo>
                    <a:pt x="6894" y="4314"/>
                    <a:pt x="7440" y="3762"/>
                    <a:pt x="7440" y="3087"/>
                  </a:cubicBezTo>
                  <a:cubicBezTo>
                    <a:pt x="7440" y="2552"/>
                    <a:pt x="7096" y="2095"/>
                    <a:pt x="6618" y="1932"/>
                  </a:cubicBezTo>
                  <a:cubicBezTo>
                    <a:pt x="6657" y="1330"/>
                    <a:pt x="6184" y="828"/>
                    <a:pt x="5587" y="828"/>
                  </a:cubicBezTo>
                  <a:cubicBezTo>
                    <a:pt x="5429" y="828"/>
                    <a:pt x="5277" y="862"/>
                    <a:pt x="5142" y="930"/>
                  </a:cubicBezTo>
                  <a:cubicBezTo>
                    <a:pt x="4900" y="383"/>
                    <a:pt x="4360" y="1"/>
                    <a:pt x="37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6"/>
            <p:cNvSpPr/>
            <p:nvPr/>
          </p:nvSpPr>
          <p:spPr>
            <a:xfrm>
              <a:off x="12169585" y="3436033"/>
              <a:ext cx="242180" cy="243123"/>
            </a:xfrm>
            <a:custGeom>
              <a:rect b="b" l="l" r="r" t="t"/>
              <a:pathLst>
                <a:path extrusionOk="0" h="4123" w="4107">
                  <a:moveTo>
                    <a:pt x="2051" y="1409"/>
                  </a:moveTo>
                  <a:cubicBezTo>
                    <a:pt x="2406" y="1409"/>
                    <a:pt x="2698" y="1701"/>
                    <a:pt x="2698" y="2062"/>
                  </a:cubicBezTo>
                  <a:cubicBezTo>
                    <a:pt x="2698" y="2422"/>
                    <a:pt x="2411" y="2715"/>
                    <a:pt x="2051" y="2715"/>
                  </a:cubicBezTo>
                  <a:cubicBezTo>
                    <a:pt x="1690" y="2715"/>
                    <a:pt x="1398" y="2422"/>
                    <a:pt x="1398" y="2067"/>
                  </a:cubicBezTo>
                  <a:cubicBezTo>
                    <a:pt x="1392" y="1707"/>
                    <a:pt x="1685" y="1409"/>
                    <a:pt x="2045" y="1409"/>
                  </a:cubicBezTo>
                  <a:close/>
                  <a:moveTo>
                    <a:pt x="2389" y="1"/>
                  </a:moveTo>
                  <a:lnTo>
                    <a:pt x="2051" y="18"/>
                  </a:lnTo>
                  <a:lnTo>
                    <a:pt x="1702" y="18"/>
                  </a:lnTo>
                  <a:cubicBezTo>
                    <a:pt x="1589" y="18"/>
                    <a:pt x="1499" y="96"/>
                    <a:pt x="1488" y="209"/>
                  </a:cubicBezTo>
                  <a:lnTo>
                    <a:pt x="1443" y="614"/>
                  </a:lnTo>
                  <a:lnTo>
                    <a:pt x="1122" y="361"/>
                  </a:lnTo>
                  <a:cubicBezTo>
                    <a:pt x="1083" y="330"/>
                    <a:pt x="1035" y="314"/>
                    <a:pt x="988" y="314"/>
                  </a:cubicBezTo>
                  <a:cubicBezTo>
                    <a:pt x="932" y="314"/>
                    <a:pt x="877" y="336"/>
                    <a:pt x="834" y="378"/>
                  </a:cubicBezTo>
                  <a:lnTo>
                    <a:pt x="350" y="862"/>
                  </a:lnTo>
                  <a:cubicBezTo>
                    <a:pt x="271" y="941"/>
                    <a:pt x="266" y="1071"/>
                    <a:pt x="333" y="1155"/>
                  </a:cubicBezTo>
                  <a:lnTo>
                    <a:pt x="587" y="1465"/>
                  </a:lnTo>
                  <a:lnTo>
                    <a:pt x="192" y="1510"/>
                  </a:lnTo>
                  <a:cubicBezTo>
                    <a:pt x="80" y="1521"/>
                    <a:pt x="1" y="1724"/>
                    <a:pt x="1" y="1724"/>
                  </a:cubicBezTo>
                  <a:lnTo>
                    <a:pt x="1" y="2411"/>
                  </a:lnTo>
                  <a:cubicBezTo>
                    <a:pt x="1" y="2411"/>
                    <a:pt x="80" y="2614"/>
                    <a:pt x="192" y="2625"/>
                  </a:cubicBezTo>
                  <a:lnTo>
                    <a:pt x="598" y="2670"/>
                  </a:lnTo>
                  <a:lnTo>
                    <a:pt x="344" y="2991"/>
                  </a:lnTo>
                  <a:cubicBezTo>
                    <a:pt x="271" y="3075"/>
                    <a:pt x="282" y="3199"/>
                    <a:pt x="361" y="3278"/>
                  </a:cubicBezTo>
                  <a:lnTo>
                    <a:pt x="846" y="3763"/>
                  </a:lnTo>
                  <a:cubicBezTo>
                    <a:pt x="888" y="3805"/>
                    <a:pt x="944" y="3826"/>
                    <a:pt x="1000" y="3826"/>
                  </a:cubicBezTo>
                  <a:cubicBezTo>
                    <a:pt x="1048" y="3826"/>
                    <a:pt x="1097" y="3811"/>
                    <a:pt x="1138" y="3779"/>
                  </a:cubicBezTo>
                  <a:lnTo>
                    <a:pt x="1448" y="3526"/>
                  </a:lnTo>
                  <a:lnTo>
                    <a:pt x="1493" y="3926"/>
                  </a:lnTo>
                  <a:cubicBezTo>
                    <a:pt x="1504" y="4029"/>
                    <a:pt x="1589" y="4112"/>
                    <a:pt x="1697" y="4112"/>
                  </a:cubicBezTo>
                  <a:cubicBezTo>
                    <a:pt x="1700" y="4112"/>
                    <a:pt x="1704" y="4112"/>
                    <a:pt x="1707" y="4112"/>
                  </a:cubicBezTo>
                  <a:lnTo>
                    <a:pt x="2051" y="4123"/>
                  </a:lnTo>
                  <a:lnTo>
                    <a:pt x="2394" y="4123"/>
                  </a:lnTo>
                  <a:cubicBezTo>
                    <a:pt x="2507" y="4117"/>
                    <a:pt x="2597" y="4033"/>
                    <a:pt x="2608" y="3920"/>
                  </a:cubicBezTo>
                  <a:lnTo>
                    <a:pt x="2653" y="3520"/>
                  </a:lnTo>
                  <a:lnTo>
                    <a:pt x="2974" y="3768"/>
                  </a:lnTo>
                  <a:cubicBezTo>
                    <a:pt x="3013" y="3801"/>
                    <a:pt x="3059" y="3817"/>
                    <a:pt x="3106" y="3817"/>
                  </a:cubicBezTo>
                  <a:cubicBezTo>
                    <a:pt x="3162" y="3817"/>
                    <a:pt x="3219" y="3794"/>
                    <a:pt x="3262" y="3751"/>
                  </a:cubicBezTo>
                  <a:lnTo>
                    <a:pt x="3746" y="3267"/>
                  </a:lnTo>
                  <a:cubicBezTo>
                    <a:pt x="3825" y="3188"/>
                    <a:pt x="3830" y="3064"/>
                    <a:pt x="3763" y="2974"/>
                  </a:cubicBezTo>
                  <a:lnTo>
                    <a:pt x="3509" y="2664"/>
                  </a:lnTo>
                  <a:lnTo>
                    <a:pt x="3904" y="2619"/>
                  </a:lnTo>
                  <a:cubicBezTo>
                    <a:pt x="4016" y="2608"/>
                    <a:pt x="4106" y="2405"/>
                    <a:pt x="4106" y="2405"/>
                  </a:cubicBezTo>
                  <a:lnTo>
                    <a:pt x="4106" y="1718"/>
                  </a:lnTo>
                  <a:cubicBezTo>
                    <a:pt x="4101" y="1606"/>
                    <a:pt x="4016" y="1516"/>
                    <a:pt x="3904" y="1504"/>
                  </a:cubicBezTo>
                  <a:lnTo>
                    <a:pt x="3498" y="1459"/>
                  </a:lnTo>
                  <a:lnTo>
                    <a:pt x="3751" y="1138"/>
                  </a:lnTo>
                  <a:cubicBezTo>
                    <a:pt x="3825" y="1054"/>
                    <a:pt x="3813" y="930"/>
                    <a:pt x="3735" y="851"/>
                  </a:cubicBezTo>
                  <a:lnTo>
                    <a:pt x="3250" y="367"/>
                  </a:lnTo>
                  <a:cubicBezTo>
                    <a:pt x="3209" y="325"/>
                    <a:pt x="3155" y="304"/>
                    <a:pt x="3099" y="304"/>
                  </a:cubicBezTo>
                  <a:cubicBezTo>
                    <a:pt x="3050" y="304"/>
                    <a:pt x="3000" y="321"/>
                    <a:pt x="2957" y="355"/>
                  </a:cubicBezTo>
                  <a:lnTo>
                    <a:pt x="2648" y="603"/>
                  </a:lnTo>
                  <a:lnTo>
                    <a:pt x="2603" y="209"/>
                  </a:lnTo>
                  <a:cubicBezTo>
                    <a:pt x="2591" y="96"/>
                    <a:pt x="2501" y="12"/>
                    <a:pt x="23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2" name="Google Shape;372;p16"/>
          <p:cNvGrpSpPr/>
          <p:nvPr/>
        </p:nvGrpSpPr>
        <p:grpSpPr>
          <a:xfrm>
            <a:off x="2773926" y="3802622"/>
            <a:ext cx="395257" cy="371965"/>
            <a:chOff x="10818197" y="2655381"/>
            <a:chExt cx="423505" cy="438070"/>
          </a:xfrm>
        </p:grpSpPr>
        <p:sp>
          <p:nvSpPr>
            <p:cNvPr id="373" name="Google Shape;373;p16"/>
            <p:cNvSpPr/>
            <p:nvPr/>
          </p:nvSpPr>
          <p:spPr>
            <a:xfrm>
              <a:off x="10844142" y="3012016"/>
              <a:ext cx="63154" cy="68461"/>
            </a:xfrm>
            <a:custGeom>
              <a:rect b="b" l="l" r="r" t="t"/>
              <a:pathLst>
                <a:path extrusionOk="0" h="1161" w="1071">
                  <a:moveTo>
                    <a:pt x="225" y="1"/>
                  </a:moveTo>
                  <a:cubicBezTo>
                    <a:pt x="101" y="1"/>
                    <a:pt x="0" y="102"/>
                    <a:pt x="0" y="232"/>
                  </a:cubicBezTo>
                  <a:lnTo>
                    <a:pt x="0" y="1161"/>
                  </a:lnTo>
                  <a:lnTo>
                    <a:pt x="1070" y="1161"/>
                  </a:lnTo>
                  <a:lnTo>
                    <a:pt x="1070" y="232"/>
                  </a:lnTo>
                  <a:cubicBezTo>
                    <a:pt x="1070" y="102"/>
                    <a:pt x="969" y="1"/>
                    <a:pt x="8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6"/>
            <p:cNvSpPr/>
            <p:nvPr/>
          </p:nvSpPr>
          <p:spPr>
            <a:xfrm>
              <a:off x="10906530" y="2946268"/>
              <a:ext cx="63154" cy="134210"/>
            </a:xfrm>
            <a:custGeom>
              <a:rect b="b" l="l" r="r" t="t"/>
              <a:pathLst>
                <a:path extrusionOk="0" h="2276" w="1071">
                  <a:moveTo>
                    <a:pt x="226" y="1"/>
                  </a:moveTo>
                  <a:cubicBezTo>
                    <a:pt x="102" y="1"/>
                    <a:pt x="1" y="102"/>
                    <a:pt x="1" y="226"/>
                  </a:cubicBezTo>
                  <a:lnTo>
                    <a:pt x="1" y="2276"/>
                  </a:lnTo>
                  <a:lnTo>
                    <a:pt x="1071" y="2276"/>
                  </a:lnTo>
                  <a:lnTo>
                    <a:pt x="1071" y="226"/>
                  </a:lnTo>
                  <a:cubicBezTo>
                    <a:pt x="1071" y="102"/>
                    <a:pt x="969" y="1"/>
                    <a:pt x="8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6"/>
            <p:cNvSpPr/>
            <p:nvPr/>
          </p:nvSpPr>
          <p:spPr>
            <a:xfrm>
              <a:off x="10969625" y="2873561"/>
              <a:ext cx="63508" cy="206917"/>
            </a:xfrm>
            <a:custGeom>
              <a:rect b="b" l="l" r="r" t="t"/>
              <a:pathLst>
                <a:path extrusionOk="0" h="3509" w="1077">
                  <a:moveTo>
                    <a:pt x="232" y="0"/>
                  </a:moveTo>
                  <a:cubicBezTo>
                    <a:pt x="108" y="0"/>
                    <a:pt x="1" y="102"/>
                    <a:pt x="1" y="226"/>
                  </a:cubicBezTo>
                  <a:lnTo>
                    <a:pt x="1" y="3509"/>
                  </a:lnTo>
                  <a:lnTo>
                    <a:pt x="1076" y="3509"/>
                  </a:lnTo>
                  <a:lnTo>
                    <a:pt x="1076" y="226"/>
                  </a:lnTo>
                  <a:cubicBezTo>
                    <a:pt x="1076" y="102"/>
                    <a:pt x="975" y="0"/>
                    <a:pt x="8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6"/>
            <p:cNvSpPr/>
            <p:nvPr/>
          </p:nvSpPr>
          <p:spPr>
            <a:xfrm>
              <a:off x="11032426" y="2946268"/>
              <a:ext cx="63154" cy="134210"/>
            </a:xfrm>
            <a:custGeom>
              <a:rect b="b" l="l" r="r" t="t"/>
              <a:pathLst>
                <a:path extrusionOk="0" h="2276" w="1071">
                  <a:moveTo>
                    <a:pt x="225" y="1"/>
                  </a:moveTo>
                  <a:cubicBezTo>
                    <a:pt x="102" y="1"/>
                    <a:pt x="0" y="102"/>
                    <a:pt x="0" y="226"/>
                  </a:cubicBezTo>
                  <a:lnTo>
                    <a:pt x="0" y="2276"/>
                  </a:lnTo>
                  <a:lnTo>
                    <a:pt x="1070" y="2276"/>
                  </a:lnTo>
                  <a:lnTo>
                    <a:pt x="1070" y="226"/>
                  </a:lnTo>
                  <a:cubicBezTo>
                    <a:pt x="1070" y="102"/>
                    <a:pt x="969" y="1"/>
                    <a:pt x="8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6"/>
            <p:cNvSpPr/>
            <p:nvPr/>
          </p:nvSpPr>
          <p:spPr>
            <a:xfrm>
              <a:off x="11095521" y="2874209"/>
              <a:ext cx="63449" cy="206268"/>
            </a:xfrm>
            <a:custGeom>
              <a:rect b="b" l="l" r="r" t="t"/>
              <a:pathLst>
                <a:path extrusionOk="0" h="3498" w="1076">
                  <a:moveTo>
                    <a:pt x="231" y="1"/>
                  </a:moveTo>
                  <a:cubicBezTo>
                    <a:pt x="102" y="1"/>
                    <a:pt x="0" y="102"/>
                    <a:pt x="0" y="232"/>
                  </a:cubicBezTo>
                  <a:lnTo>
                    <a:pt x="0" y="3498"/>
                  </a:lnTo>
                  <a:lnTo>
                    <a:pt x="1076" y="3498"/>
                  </a:lnTo>
                  <a:lnTo>
                    <a:pt x="1076" y="232"/>
                  </a:lnTo>
                  <a:cubicBezTo>
                    <a:pt x="1076" y="102"/>
                    <a:pt x="974" y="1"/>
                    <a:pt x="8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6"/>
            <p:cNvSpPr/>
            <p:nvPr/>
          </p:nvSpPr>
          <p:spPr>
            <a:xfrm>
              <a:off x="11158911" y="2770603"/>
              <a:ext cx="63508" cy="309874"/>
            </a:xfrm>
            <a:custGeom>
              <a:rect b="b" l="l" r="r" t="t"/>
              <a:pathLst>
                <a:path extrusionOk="0" h="5255" w="1077">
                  <a:moveTo>
                    <a:pt x="232" y="1"/>
                  </a:moveTo>
                  <a:cubicBezTo>
                    <a:pt x="102" y="1"/>
                    <a:pt x="1" y="108"/>
                    <a:pt x="1" y="232"/>
                  </a:cubicBezTo>
                  <a:lnTo>
                    <a:pt x="1" y="5255"/>
                  </a:lnTo>
                  <a:lnTo>
                    <a:pt x="1076" y="5255"/>
                  </a:lnTo>
                  <a:lnTo>
                    <a:pt x="1076" y="232"/>
                  </a:lnTo>
                  <a:cubicBezTo>
                    <a:pt x="1076" y="108"/>
                    <a:pt x="975" y="1"/>
                    <a:pt x="8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6"/>
            <p:cNvSpPr/>
            <p:nvPr/>
          </p:nvSpPr>
          <p:spPr>
            <a:xfrm>
              <a:off x="10818197" y="2719478"/>
              <a:ext cx="423505" cy="373972"/>
            </a:xfrm>
            <a:custGeom>
              <a:rect b="b" l="l" r="r" t="t"/>
              <a:pathLst>
                <a:path extrusionOk="0" h="6342" w="7182">
                  <a:moveTo>
                    <a:pt x="220" y="0"/>
                  </a:moveTo>
                  <a:cubicBezTo>
                    <a:pt x="102" y="0"/>
                    <a:pt x="1" y="96"/>
                    <a:pt x="1" y="214"/>
                  </a:cubicBezTo>
                  <a:lnTo>
                    <a:pt x="1" y="6122"/>
                  </a:lnTo>
                  <a:cubicBezTo>
                    <a:pt x="1" y="6246"/>
                    <a:pt x="102" y="6341"/>
                    <a:pt x="220" y="6341"/>
                  </a:cubicBezTo>
                  <a:lnTo>
                    <a:pt x="6967" y="6341"/>
                  </a:lnTo>
                  <a:cubicBezTo>
                    <a:pt x="7085" y="6341"/>
                    <a:pt x="7181" y="6246"/>
                    <a:pt x="7181" y="6122"/>
                  </a:cubicBezTo>
                  <a:cubicBezTo>
                    <a:pt x="7181" y="6004"/>
                    <a:pt x="7085" y="5908"/>
                    <a:pt x="6967" y="5908"/>
                  </a:cubicBezTo>
                  <a:lnTo>
                    <a:pt x="440" y="5908"/>
                  </a:lnTo>
                  <a:lnTo>
                    <a:pt x="440" y="214"/>
                  </a:lnTo>
                  <a:cubicBezTo>
                    <a:pt x="440" y="96"/>
                    <a:pt x="339" y="0"/>
                    <a:pt x="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6"/>
            <p:cNvSpPr/>
            <p:nvPr/>
          </p:nvSpPr>
          <p:spPr>
            <a:xfrm>
              <a:off x="10867670" y="2655381"/>
              <a:ext cx="343427" cy="191762"/>
            </a:xfrm>
            <a:custGeom>
              <a:rect b="b" l="l" r="r" t="t"/>
              <a:pathLst>
                <a:path extrusionOk="0" h="3252" w="5824">
                  <a:moveTo>
                    <a:pt x="4895" y="0"/>
                  </a:moveTo>
                  <a:cubicBezTo>
                    <a:pt x="4776" y="0"/>
                    <a:pt x="4675" y="96"/>
                    <a:pt x="4675" y="214"/>
                  </a:cubicBezTo>
                  <a:cubicBezTo>
                    <a:pt x="4675" y="338"/>
                    <a:pt x="4776" y="434"/>
                    <a:pt x="4895" y="434"/>
                  </a:cubicBezTo>
                  <a:lnTo>
                    <a:pt x="5081" y="434"/>
                  </a:lnTo>
                  <a:lnTo>
                    <a:pt x="3104" y="2411"/>
                  </a:lnTo>
                  <a:cubicBezTo>
                    <a:pt x="2941" y="2281"/>
                    <a:pt x="2873" y="2225"/>
                    <a:pt x="2800" y="2163"/>
                  </a:cubicBezTo>
                  <a:cubicBezTo>
                    <a:pt x="2665" y="2062"/>
                    <a:pt x="2529" y="1949"/>
                    <a:pt x="1837" y="1403"/>
                  </a:cubicBezTo>
                  <a:cubicBezTo>
                    <a:pt x="1798" y="1370"/>
                    <a:pt x="1752" y="1354"/>
                    <a:pt x="1705" y="1354"/>
                  </a:cubicBezTo>
                  <a:cubicBezTo>
                    <a:pt x="1649" y="1354"/>
                    <a:pt x="1593" y="1377"/>
                    <a:pt x="1550" y="1420"/>
                  </a:cubicBezTo>
                  <a:lnTo>
                    <a:pt x="85" y="2878"/>
                  </a:lnTo>
                  <a:cubicBezTo>
                    <a:pt x="1" y="2963"/>
                    <a:pt x="1" y="3103"/>
                    <a:pt x="85" y="3188"/>
                  </a:cubicBezTo>
                  <a:cubicBezTo>
                    <a:pt x="128" y="3230"/>
                    <a:pt x="184" y="3251"/>
                    <a:pt x="240" y="3251"/>
                  </a:cubicBezTo>
                  <a:cubicBezTo>
                    <a:pt x="297" y="3251"/>
                    <a:pt x="353" y="3230"/>
                    <a:pt x="395" y="3188"/>
                  </a:cubicBezTo>
                  <a:lnTo>
                    <a:pt x="1719" y="1865"/>
                  </a:lnTo>
                  <a:cubicBezTo>
                    <a:pt x="2546" y="2523"/>
                    <a:pt x="2687" y="2636"/>
                    <a:pt x="2800" y="2721"/>
                  </a:cubicBezTo>
                  <a:cubicBezTo>
                    <a:pt x="2845" y="2760"/>
                    <a:pt x="2890" y="2794"/>
                    <a:pt x="2986" y="2873"/>
                  </a:cubicBezTo>
                  <a:cubicBezTo>
                    <a:pt x="3027" y="2904"/>
                    <a:pt x="3076" y="2919"/>
                    <a:pt x="3124" y="2919"/>
                  </a:cubicBezTo>
                  <a:cubicBezTo>
                    <a:pt x="3181" y="2919"/>
                    <a:pt x="3236" y="2898"/>
                    <a:pt x="3278" y="2856"/>
                  </a:cubicBezTo>
                  <a:lnTo>
                    <a:pt x="5390" y="738"/>
                  </a:lnTo>
                  <a:lnTo>
                    <a:pt x="5390" y="930"/>
                  </a:lnTo>
                  <a:cubicBezTo>
                    <a:pt x="5390" y="1045"/>
                    <a:pt x="5488" y="1145"/>
                    <a:pt x="5605" y="1145"/>
                  </a:cubicBezTo>
                  <a:cubicBezTo>
                    <a:pt x="5614" y="1145"/>
                    <a:pt x="5623" y="1145"/>
                    <a:pt x="5632" y="1144"/>
                  </a:cubicBezTo>
                  <a:cubicBezTo>
                    <a:pt x="5745" y="1132"/>
                    <a:pt x="5824" y="1031"/>
                    <a:pt x="5824" y="924"/>
                  </a:cubicBezTo>
                  <a:lnTo>
                    <a:pt x="5824" y="214"/>
                  </a:lnTo>
                  <a:cubicBezTo>
                    <a:pt x="5824" y="57"/>
                    <a:pt x="5717" y="0"/>
                    <a:pt x="56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1" name="Google Shape;381;p16"/>
          <p:cNvPicPr preferRelativeResize="0"/>
          <p:nvPr/>
        </p:nvPicPr>
        <p:blipFill rotWithShape="1">
          <a:blip r:embed="rId3">
            <a:alphaModFix amt="50000"/>
          </a:blip>
          <a:srcRect b="16476" l="27393" r="28310" t="14926"/>
          <a:stretch/>
        </p:blipFill>
        <p:spPr>
          <a:xfrm>
            <a:off x="431650" y="167900"/>
            <a:ext cx="736999" cy="7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16"/>
          <p:cNvPicPr preferRelativeResize="0"/>
          <p:nvPr/>
        </p:nvPicPr>
        <p:blipFill rotWithShape="1">
          <a:blip r:embed="rId4">
            <a:alphaModFix amt="60000"/>
          </a:blip>
          <a:srcRect b="28100" l="0" r="0" t="18191"/>
          <a:stretch/>
        </p:blipFill>
        <p:spPr>
          <a:xfrm>
            <a:off x="8046575" y="223550"/>
            <a:ext cx="676230" cy="36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6" name="Google Shape;1366;p34"/>
          <p:cNvPicPr preferRelativeResize="0"/>
          <p:nvPr/>
        </p:nvPicPr>
        <p:blipFill rotWithShape="1">
          <a:blip r:embed="rId3">
            <a:alphaModFix amt="50000"/>
          </a:blip>
          <a:srcRect b="16476" l="27393" r="28310" t="14926"/>
          <a:stretch/>
        </p:blipFill>
        <p:spPr>
          <a:xfrm>
            <a:off x="431650" y="167900"/>
            <a:ext cx="736999" cy="7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7" name="Google Shape;1367;p34"/>
          <p:cNvPicPr preferRelativeResize="0"/>
          <p:nvPr/>
        </p:nvPicPr>
        <p:blipFill rotWithShape="1">
          <a:blip r:embed="rId4">
            <a:alphaModFix amt="60000"/>
          </a:blip>
          <a:srcRect b="28100" l="0" r="0" t="18191"/>
          <a:stretch/>
        </p:blipFill>
        <p:spPr>
          <a:xfrm>
            <a:off x="8046575" y="223550"/>
            <a:ext cx="676230" cy="3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8" name="Google Shape;1368;p34"/>
          <p:cNvSpPr txBox="1"/>
          <p:nvPr>
            <p:ph type="title"/>
          </p:nvPr>
        </p:nvSpPr>
        <p:spPr>
          <a:xfrm>
            <a:off x="0" y="140375"/>
            <a:ext cx="914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12C5C"/>
                </a:solidFill>
              </a:rPr>
              <a:t>Model Skorlarının İncelenmesi</a:t>
            </a:r>
            <a:endParaRPr sz="1700">
              <a:solidFill>
                <a:srgbClr val="112C5C"/>
              </a:solidFill>
            </a:endParaRPr>
          </a:p>
        </p:txBody>
      </p:sp>
      <p:pic>
        <p:nvPicPr>
          <p:cNvPr id="1369" name="Google Shape;136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2326" y="1759718"/>
            <a:ext cx="2980537" cy="2793812"/>
          </a:xfrm>
          <a:prstGeom prst="rect">
            <a:avLst/>
          </a:prstGeom>
          <a:noFill/>
          <a:ln>
            <a:noFill/>
          </a:ln>
        </p:spPr>
      </p:pic>
      <p:sp>
        <p:nvSpPr>
          <p:cNvPr id="1370" name="Google Shape;1370;p34"/>
          <p:cNvSpPr/>
          <p:nvPr/>
        </p:nvSpPr>
        <p:spPr>
          <a:xfrm>
            <a:off x="5181817" y="1251601"/>
            <a:ext cx="2601600" cy="362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SVC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371" name="Google Shape;1371;p34"/>
          <p:cNvSpPr/>
          <p:nvPr/>
        </p:nvSpPr>
        <p:spPr>
          <a:xfrm>
            <a:off x="1364057" y="1251601"/>
            <a:ext cx="2601600" cy="362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Logistic Regression</a:t>
            </a:r>
            <a:endParaRPr sz="900"/>
          </a:p>
        </p:txBody>
      </p:sp>
      <p:pic>
        <p:nvPicPr>
          <p:cNvPr id="1372" name="Google Shape;1372;p34"/>
          <p:cNvPicPr preferRelativeResize="0"/>
          <p:nvPr/>
        </p:nvPicPr>
        <p:blipFill rotWithShape="1">
          <a:blip r:embed="rId6">
            <a:alphaModFix/>
          </a:blip>
          <a:srcRect b="0" l="0" r="0" t="576"/>
          <a:stretch/>
        </p:blipFill>
        <p:spPr>
          <a:xfrm>
            <a:off x="1171138" y="1759718"/>
            <a:ext cx="3124616" cy="2881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7" name="Google Shape;137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475" y="1328675"/>
            <a:ext cx="5207574" cy="337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8" name="Google Shape;1378;p35"/>
          <p:cNvPicPr preferRelativeResize="0"/>
          <p:nvPr/>
        </p:nvPicPr>
        <p:blipFill rotWithShape="1">
          <a:blip r:embed="rId4">
            <a:alphaModFix amt="50000"/>
          </a:blip>
          <a:srcRect b="16476" l="27393" r="28310" t="14926"/>
          <a:stretch/>
        </p:blipFill>
        <p:spPr>
          <a:xfrm>
            <a:off x="431650" y="167900"/>
            <a:ext cx="736999" cy="7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9" name="Google Shape;1379;p35"/>
          <p:cNvPicPr preferRelativeResize="0"/>
          <p:nvPr/>
        </p:nvPicPr>
        <p:blipFill rotWithShape="1">
          <a:blip r:embed="rId5">
            <a:alphaModFix amt="60000"/>
          </a:blip>
          <a:srcRect b="28100" l="0" r="0" t="18191"/>
          <a:stretch/>
        </p:blipFill>
        <p:spPr>
          <a:xfrm>
            <a:off x="8046575" y="223550"/>
            <a:ext cx="676230" cy="3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0" name="Google Shape;1380;p35"/>
          <p:cNvSpPr txBox="1"/>
          <p:nvPr>
            <p:ph idx="4294967295" type="title"/>
          </p:nvPr>
        </p:nvSpPr>
        <p:spPr>
          <a:xfrm>
            <a:off x="0" y="140375"/>
            <a:ext cx="914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12C5C"/>
                </a:solidFill>
              </a:rPr>
              <a:t>Roc Curve </a:t>
            </a:r>
            <a:r>
              <a:rPr lang="en" sz="1700">
                <a:solidFill>
                  <a:srgbClr val="112C5C"/>
                </a:solidFill>
              </a:rPr>
              <a:t>İncelenmesi</a:t>
            </a:r>
            <a:endParaRPr sz="1700">
              <a:solidFill>
                <a:srgbClr val="112C5C"/>
              </a:solidFill>
            </a:endParaRPr>
          </a:p>
        </p:txBody>
      </p:sp>
      <p:sp>
        <p:nvSpPr>
          <p:cNvPr id="1381" name="Google Shape;1381;p35"/>
          <p:cNvSpPr/>
          <p:nvPr/>
        </p:nvSpPr>
        <p:spPr>
          <a:xfrm>
            <a:off x="6063124" y="3218700"/>
            <a:ext cx="2438700" cy="1173900"/>
          </a:xfrm>
          <a:prstGeom prst="roundRect">
            <a:avLst>
              <a:gd fmla="val 7339" name="adj"/>
            </a:avLst>
          </a:prstGeom>
          <a:solidFill>
            <a:srgbClr val="FFFFFF"/>
          </a:solidFill>
          <a:ln cap="flat" cmpd="sng" w="28575">
            <a:solidFill>
              <a:srgbClr val="FFC6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12C5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Grafiğe baktığımızda, Bayes dışındaki tüm modellerin fraud değerlerini yüksek ihtimalle ayırt edebildiği gözlemlenmiştir.  Bu da veri kümesindeki fraudları sınıflandırmada daha iyi bir performans sergilediği anlamına gelmektedir..</a:t>
            </a:r>
            <a:endParaRPr sz="900"/>
          </a:p>
        </p:txBody>
      </p:sp>
      <p:cxnSp>
        <p:nvCxnSpPr>
          <p:cNvPr id="1382" name="Google Shape;1382;p35"/>
          <p:cNvCxnSpPr/>
          <p:nvPr/>
        </p:nvCxnSpPr>
        <p:spPr>
          <a:xfrm flipH="1">
            <a:off x="590475" y="1344168"/>
            <a:ext cx="9000" cy="3246000"/>
          </a:xfrm>
          <a:prstGeom prst="straightConnector1">
            <a:avLst/>
          </a:prstGeom>
          <a:noFill/>
          <a:ln cap="flat" cmpd="sng" w="38100">
            <a:solidFill>
              <a:srgbClr val="FDBE0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7" name="Google Shape;1387;p36"/>
          <p:cNvCxnSpPr>
            <a:stCxn id="1388" idx="3"/>
            <a:endCxn id="1389" idx="1"/>
          </p:cNvCxnSpPr>
          <p:nvPr/>
        </p:nvCxnSpPr>
        <p:spPr>
          <a:xfrm>
            <a:off x="2630653" y="1581065"/>
            <a:ext cx="1231800" cy="25524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rgbClr val="FDBE0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0" name="Google Shape;1390;p36"/>
          <p:cNvCxnSpPr>
            <a:stCxn id="1389" idx="3"/>
            <a:endCxn id="1391" idx="1"/>
          </p:cNvCxnSpPr>
          <p:nvPr/>
        </p:nvCxnSpPr>
        <p:spPr>
          <a:xfrm flipH="1" rot="10800000">
            <a:off x="5281201" y="1580976"/>
            <a:ext cx="1231800" cy="25524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FDBE0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92" name="Google Shape;1392;p36"/>
          <p:cNvPicPr preferRelativeResize="0"/>
          <p:nvPr/>
        </p:nvPicPr>
        <p:blipFill rotWithShape="1">
          <a:blip r:embed="rId3">
            <a:alphaModFix amt="60000"/>
          </a:blip>
          <a:srcRect b="28100" l="0" r="0" t="18191"/>
          <a:stretch/>
        </p:blipFill>
        <p:spPr>
          <a:xfrm>
            <a:off x="8046575" y="223550"/>
            <a:ext cx="676230" cy="364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3" name="Google Shape;1393;p36"/>
          <p:cNvGrpSpPr/>
          <p:nvPr/>
        </p:nvGrpSpPr>
        <p:grpSpPr>
          <a:xfrm>
            <a:off x="759225" y="1424631"/>
            <a:ext cx="2352585" cy="3109305"/>
            <a:chOff x="331617" y="1270425"/>
            <a:chExt cx="2616600" cy="3464407"/>
          </a:xfrm>
        </p:grpSpPr>
        <p:sp>
          <p:nvSpPr>
            <p:cNvPr id="1394" name="Google Shape;1394;p36"/>
            <p:cNvSpPr txBox="1"/>
            <p:nvPr/>
          </p:nvSpPr>
          <p:spPr>
            <a:xfrm>
              <a:off x="331617" y="4023232"/>
              <a:ext cx="2616600" cy="71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CCCCCC"/>
                  </a:solidFill>
                  <a:latin typeface="Roboto"/>
                  <a:ea typeface="Roboto"/>
                  <a:cs typeface="Roboto"/>
                  <a:sym typeface="Roboto"/>
                </a:rPr>
                <a:t>Veri üzerinde analizler yapılarak verinin modellemeye hazır hale getirilmesi</a:t>
              </a:r>
              <a:endParaRPr sz="1200">
                <a:solidFill>
                  <a:srgbClr val="112C5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5" name="Google Shape;1395;p36"/>
            <p:cNvSpPr/>
            <p:nvPr/>
          </p:nvSpPr>
          <p:spPr>
            <a:xfrm>
              <a:off x="457187" y="1695213"/>
              <a:ext cx="2333700" cy="2328000"/>
            </a:xfrm>
            <a:prstGeom prst="roundRect">
              <a:avLst>
                <a:gd fmla="val 11122" name="adj"/>
              </a:avLst>
            </a:pr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36"/>
            <p:cNvSpPr txBox="1"/>
            <p:nvPr/>
          </p:nvSpPr>
          <p:spPr>
            <a:xfrm>
              <a:off x="835062" y="1270425"/>
              <a:ext cx="15780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600">
                  <a:solidFill>
                    <a:srgbClr val="CCCCCC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Veri Önişleme</a:t>
              </a:r>
              <a:endParaRPr b="1" sz="1600">
                <a:solidFill>
                  <a:srgbClr val="CCCCC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396" name="Google Shape;1396;p36"/>
          <p:cNvGrpSpPr/>
          <p:nvPr/>
        </p:nvGrpSpPr>
        <p:grpSpPr>
          <a:xfrm>
            <a:off x="1063891" y="1958178"/>
            <a:ext cx="1714718" cy="1785542"/>
            <a:chOff x="759150" y="1430324"/>
            <a:chExt cx="2196948" cy="2291507"/>
          </a:xfrm>
        </p:grpSpPr>
        <p:sp>
          <p:nvSpPr>
            <p:cNvPr id="1397" name="Google Shape;1397;p36"/>
            <p:cNvSpPr/>
            <p:nvPr/>
          </p:nvSpPr>
          <p:spPr>
            <a:xfrm>
              <a:off x="845729" y="2637488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36"/>
            <p:cNvSpPr/>
            <p:nvPr/>
          </p:nvSpPr>
          <p:spPr>
            <a:xfrm>
              <a:off x="1203502" y="3016075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36"/>
            <p:cNvSpPr/>
            <p:nvPr/>
          </p:nvSpPr>
          <p:spPr>
            <a:xfrm>
              <a:off x="1561154" y="1811211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36"/>
            <p:cNvSpPr/>
            <p:nvPr/>
          </p:nvSpPr>
          <p:spPr>
            <a:xfrm>
              <a:off x="2633977" y="3341798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36"/>
            <p:cNvSpPr/>
            <p:nvPr/>
          </p:nvSpPr>
          <p:spPr>
            <a:xfrm>
              <a:off x="1527829" y="2205556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36"/>
            <p:cNvSpPr/>
            <p:nvPr/>
          </p:nvSpPr>
          <p:spPr>
            <a:xfrm>
              <a:off x="1901777" y="1835369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36"/>
            <p:cNvSpPr/>
            <p:nvPr/>
          </p:nvSpPr>
          <p:spPr>
            <a:xfrm>
              <a:off x="889717" y="3013048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36"/>
            <p:cNvSpPr/>
            <p:nvPr/>
          </p:nvSpPr>
          <p:spPr>
            <a:xfrm>
              <a:off x="1909252" y="2623673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36"/>
            <p:cNvSpPr/>
            <p:nvPr/>
          </p:nvSpPr>
          <p:spPr>
            <a:xfrm>
              <a:off x="2242400" y="1876675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36"/>
            <p:cNvSpPr/>
            <p:nvPr/>
          </p:nvSpPr>
          <p:spPr>
            <a:xfrm>
              <a:off x="1953360" y="2978625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36"/>
            <p:cNvSpPr/>
            <p:nvPr/>
          </p:nvSpPr>
          <p:spPr>
            <a:xfrm>
              <a:off x="1538375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36"/>
            <p:cNvSpPr/>
            <p:nvPr/>
          </p:nvSpPr>
          <p:spPr>
            <a:xfrm>
              <a:off x="2612098" y="22099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36"/>
            <p:cNvSpPr/>
            <p:nvPr/>
          </p:nvSpPr>
          <p:spPr>
            <a:xfrm>
              <a:off x="2276454" y="1472613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36"/>
            <p:cNvSpPr/>
            <p:nvPr/>
          </p:nvSpPr>
          <p:spPr>
            <a:xfrm>
              <a:off x="2634102" y="1463888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36"/>
            <p:cNvSpPr/>
            <p:nvPr/>
          </p:nvSpPr>
          <p:spPr>
            <a:xfrm>
              <a:off x="1580354" y="2637498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36"/>
            <p:cNvSpPr/>
            <p:nvPr/>
          </p:nvSpPr>
          <p:spPr>
            <a:xfrm>
              <a:off x="2238177" y="2702036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36"/>
            <p:cNvSpPr/>
            <p:nvPr/>
          </p:nvSpPr>
          <p:spPr>
            <a:xfrm>
              <a:off x="1203379" y="3430831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36"/>
            <p:cNvSpPr/>
            <p:nvPr/>
          </p:nvSpPr>
          <p:spPr>
            <a:xfrm>
              <a:off x="1578427" y="3013056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36"/>
            <p:cNvSpPr/>
            <p:nvPr/>
          </p:nvSpPr>
          <p:spPr>
            <a:xfrm>
              <a:off x="2628317" y="1836898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36"/>
            <p:cNvSpPr/>
            <p:nvPr/>
          </p:nvSpPr>
          <p:spPr>
            <a:xfrm>
              <a:off x="2634102" y="2599898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36"/>
            <p:cNvSpPr/>
            <p:nvPr/>
          </p:nvSpPr>
          <p:spPr>
            <a:xfrm>
              <a:off x="759150" y="1876688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36"/>
            <p:cNvSpPr/>
            <p:nvPr/>
          </p:nvSpPr>
          <p:spPr>
            <a:xfrm>
              <a:off x="2619798" y="2955900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36"/>
            <p:cNvSpPr/>
            <p:nvPr/>
          </p:nvSpPr>
          <p:spPr>
            <a:xfrm>
              <a:off x="2253675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36"/>
            <p:cNvSpPr/>
            <p:nvPr/>
          </p:nvSpPr>
          <p:spPr>
            <a:xfrm>
              <a:off x="1560435" y="1430324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36"/>
            <p:cNvSpPr/>
            <p:nvPr/>
          </p:nvSpPr>
          <p:spPr>
            <a:xfrm>
              <a:off x="889729" y="1472613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36"/>
            <p:cNvSpPr/>
            <p:nvPr/>
          </p:nvSpPr>
          <p:spPr>
            <a:xfrm>
              <a:off x="1874152" y="2268688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36"/>
            <p:cNvSpPr/>
            <p:nvPr/>
          </p:nvSpPr>
          <p:spPr>
            <a:xfrm>
              <a:off x="2309229" y="3045323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36"/>
            <p:cNvSpPr/>
            <p:nvPr/>
          </p:nvSpPr>
          <p:spPr>
            <a:xfrm>
              <a:off x="1918677" y="3430823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36"/>
            <p:cNvSpPr/>
            <p:nvPr/>
          </p:nvSpPr>
          <p:spPr>
            <a:xfrm>
              <a:off x="845854" y="2280756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36"/>
            <p:cNvSpPr/>
            <p:nvPr/>
          </p:nvSpPr>
          <p:spPr>
            <a:xfrm>
              <a:off x="1203502" y="2253156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36"/>
            <p:cNvSpPr/>
            <p:nvPr/>
          </p:nvSpPr>
          <p:spPr>
            <a:xfrm>
              <a:off x="1225079" y="1472623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36"/>
            <p:cNvSpPr/>
            <p:nvPr/>
          </p:nvSpPr>
          <p:spPr>
            <a:xfrm>
              <a:off x="1918802" y="1472648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36"/>
            <p:cNvSpPr/>
            <p:nvPr/>
          </p:nvSpPr>
          <p:spPr>
            <a:xfrm>
              <a:off x="1160150" y="1771813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36"/>
            <p:cNvSpPr/>
            <p:nvPr/>
          </p:nvSpPr>
          <p:spPr>
            <a:xfrm>
              <a:off x="1238160" y="2601325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36"/>
            <p:cNvSpPr/>
            <p:nvPr/>
          </p:nvSpPr>
          <p:spPr>
            <a:xfrm>
              <a:off x="823075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36"/>
            <p:cNvSpPr/>
            <p:nvPr/>
          </p:nvSpPr>
          <p:spPr>
            <a:xfrm>
              <a:off x="2220473" y="2236237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3" name="Google Shape;1433;p36"/>
          <p:cNvGrpSpPr/>
          <p:nvPr/>
        </p:nvGrpSpPr>
        <p:grpSpPr>
          <a:xfrm>
            <a:off x="6173142" y="1424631"/>
            <a:ext cx="2098230" cy="2470627"/>
            <a:chOff x="6353102" y="1270425"/>
            <a:chExt cx="2333700" cy="2752788"/>
          </a:xfrm>
        </p:grpSpPr>
        <p:sp>
          <p:nvSpPr>
            <p:cNvPr id="1434" name="Google Shape;1434;p36"/>
            <p:cNvSpPr/>
            <p:nvPr/>
          </p:nvSpPr>
          <p:spPr>
            <a:xfrm>
              <a:off x="6353102" y="1695213"/>
              <a:ext cx="2333700" cy="2328000"/>
            </a:xfrm>
            <a:prstGeom prst="roundRect">
              <a:avLst>
                <a:gd fmla="val 11122" name="adj"/>
              </a:avLst>
            </a:pr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36"/>
            <p:cNvSpPr txBox="1"/>
            <p:nvPr/>
          </p:nvSpPr>
          <p:spPr>
            <a:xfrm>
              <a:off x="6730950" y="1270425"/>
              <a:ext cx="15780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600">
                  <a:solidFill>
                    <a:srgbClr val="112C5C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Değerlendirme</a:t>
              </a:r>
              <a:endParaRPr b="1" sz="1600">
                <a:solidFill>
                  <a:srgbClr val="112C5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435" name="Google Shape;1435;p36"/>
          <p:cNvGrpSpPr/>
          <p:nvPr/>
        </p:nvGrpSpPr>
        <p:grpSpPr>
          <a:xfrm>
            <a:off x="6393228" y="1987700"/>
            <a:ext cx="1658209" cy="1726493"/>
            <a:chOff x="5747600" y="1463888"/>
            <a:chExt cx="2124548" cy="2215724"/>
          </a:xfrm>
        </p:grpSpPr>
        <p:sp>
          <p:nvSpPr>
            <p:cNvPr id="1436" name="Google Shape;1436;p36"/>
            <p:cNvSpPr/>
            <p:nvPr/>
          </p:nvSpPr>
          <p:spPr>
            <a:xfrm>
              <a:off x="6485679" y="1463888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36"/>
            <p:cNvSpPr/>
            <p:nvPr/>
          </p:nvSpPr>
          <p:spPr>
            <a:xfrm>
              <a:off x="6843327" y="1463888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36"/>
            <p:cNvSpPr/>
            <p:nvPr/>
          </p:nvSpPr>
          <p:spPr>
            <a:xfrm>
              <a:off x="6485679" y="1811211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36"/>
            <p:cNvSpPr/>
            <p:nvPr/>
          </p:nvSpPr>
          <p:spPr>
            <a:xfrm>
              <a:off x="6843327" y="1811211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36"/>
            <p:cNvSpPr/>
            <p:nvPr/>
          </p:nvSpPr>
          <p:spPr>
            <a:xfrm>
              <a:off x="6485679" y="2253156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36"/>
            <p:cNvSpPr/>
            <p:nvPr/>
          </p:nvSpPr>
          <p:spPr>
            <a:xfrm>
              <a:off x="6843327" y="2253156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36"/>
            <p:cNvSpPr/>
            <p:nvPr/>
          </p:nvSpPr>
          <p:spPr>
            <a:xfrm>
              <a:off x="6485679" y="2611098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36"/>
            <p:cNvSpPr/>
            <p:nvPr/>
          </p:nvSpPr>
          <p:spPr>
            <a:xfrm>
              <a:off x="6843327" y="2611098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36"/>
            <p:cNvSpPr/>
            <p:nvPr/>
          </p:nvSpPr>
          <p:spPr>
            <a:xfrm>
              <a:off x="6462900" y="3042425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36"/>
            <p:cNvSpPr/>
            <p:nvPr/>
          </p:nvSpPr>
          <p:spPr>
            <a:xfrm>
              <a:off x="6820548" y="3042425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36"/>
            <p:cNvSpPr/>
            <p:nvPr/>
          </p:nvSpPr>
          <p:spPr>
            <a:xfrm>
              <a:off x="6462900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36"/>
            <p:cNvSpPr/>
            <p:nvPr/>
          </p:nvSpPr>
          <p:spPr>
            <a:xfrm>
              <a:off x="6820548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36"/>
            <p:cNvSpPr/>
            <p:nvPr/>
          </p:nvSpPr>
          <p:spPr>
            <a:xfrm>
              <a:off x="7200979" y="1463888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36"/>
            <p:cNvSpPr/>
            <p:nvPr/>
          </p:nvSpPr>
          <p:spPr>
            <a:xfrm>
              <a:off x="7558627" y="1463888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36"/>
            <p:cNvSpPr/>
            <p:nvPr/>
          </p:nvSpPr>
          <p:spPr>
            <a:xfrm>
              <a:off x="7200979" y="1811211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36"/>
            <p:cNvSpPr/>
            <p:nvPr/>
          </p:nvSpPr>
          <p:spPr>
            <a:xfrm>
              <a:off x="7558627" y="1811211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36"/>
            <p:cNvSpPr/>
            <p:nvPr/>
          </p:nvSpPr>
          <p:spPr>
            <a:xfrm>
              <a:off x="7200979" y="2253156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36"/>
            <p:cNvSpPr/>
            <p:nvPr/>
          </p:nvSpPr>
          <p:spPr>
            <a:xfrm>
              <a:off x="7558627" y="2253156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36"/>
            <p:cNvSpPr/>
            <p:nvPr/>
          </p:nvSpPr>
          <p:spPr>
            <a:xfrm>
              <a:off x="7200979" y="2611098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36"/>
            <p:cNvSpPr/>
            <p:nvPr/>
          </p:nvSpPr>
          <p:spPr>
            <a:xfrm>
              <a:off x="7558627" y="2611098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36"/>
            <p:cNvSpPr/>
            <p:nvPr/>
          </p:nvSpPr>
          <p:spPr>
            <a:xfrm>
              <a:off x="7178200" y="3042425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36"/>
            <p:cNvSpPr/>
            <p:nvPr/>
          </p:nvSpPr>
          <p:spPr>
            <a:xfrm>
              <a:off x="7535848" y="3042425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36"/>
            <p:cNvSpPr/>
            <p:nvPr/>
          </p:nvSpPr>
          <p:spPr>
            <a:xfrm>
              <a:off x="7178200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36"/>
            <p:cNvSpPr/>
            <p:nvPr/>
          </p:nvSpPr>
          <p:spPr>
            <a:xfrm>
              <a:off x="7535848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36"/>
            <p:cNvSpPr/>
            <p:nvPr/>
          </p:nvSpPr>
          <p:spPr>
            <a:xfrm>
              <a:off x="5770379" y="1463888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36"/>
            <p:cNvSpPr/>
            <p:nvPr/>
          </p:nvSpPr>
          <p:spPr>
            <a:xfrm>
              <a:off x="6128027" y="1463888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36"/>
            <p:cNvSpPr/>
            <p:nvPr/>
          </p:nvSpPr>
          <p:spPr>
            <a:xfrm>
              <a:off x="5770379" y="1811211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36"/>
            <p:cNvSpPr/>
            <p:nvPr/>
          </p:nvSpPr>
          <p:spPr>
            <a:xfrm>
              <a:off x="6128027" y="1811211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36"/>
            <p:cNvSpPr/>
            <p:nvPr/>
          </p:nvSpPr>
          <p:spPr>
            <a:xfrm>
              <a:off x="5770379" y="2253156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36"/>
            <p:cNvSpPr/>
            <p:nvPr/>
          </p:nvSpPr>
          <p:spPr>
            <a:xfrm>
              <a:off x="6128027" y="2253156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36"/>
            <p:cNvSpPr/>
            <p:nvPr/>
          </p:nvSpPr>
          <p:spPr>
            <a:xfrm>
              <a:off x="5770379" y="2611098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36"/>
            <p:cNvSpPr/>
            <p:nvPr/>
          </p:nvSpPr>
          <p:spPr>
            <a:xfrm>
              <a:off x="6128027" y="2611098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36"/>
            <p:cNvSpPr/>
            <p:nvPr/>
          </p:nvSpPr>
          <p:spPr>
            <a:xfrm>
              <a:off x="5747600" y="3042425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36"/>
            <p:cNvSpPr/>
            <p:nvPr/>
          </p:nvSpPr>
          <p:spPr>
            <a:xfrm>
              <a:off x="6105248" y="3042425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36"/>
            <p:cNvSpPr/>
            <p:nvPr/>
          </p:nvSpPr>
          <p:spPr>
            <a:xfrm>
              <a:off x="5747600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36"/>
            <p:cNvSpPr/>
            <p:nvPr/>
          </p:nvSpPr>
          <p:spPr>
            <a:xfrm>
              <a:off x="6105248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2" name="Google Shape;1472;p36"/>
          <p:cNvSpPr txBox="1"/>
          <p:nvPr/>
        </p:nvSpPr>
        <p:spPr>
          <a:xfrm>
            <a:off x="6173675" y="3895355"/>
            <a:ext cx="20982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12C5C"/>
                </a:solidFill>
                <a:latin typeface="Roboto"/>
                <a:ea typeface="Roboto"/>
                <a:cs typeface="Roboto"/>
                <a:sym typeface="Roboto"/>
              </a:rPr>
              <a:t>Kurulan modellerin performans değerlendirmelerinin yapılması</a:t>
            </a:r>
            <a:endParaRPr sz="900">
              <a:solidFill>
                <a:srgbClr val="112C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73" name="Google Shape;1473;p36"/>
          <p:cNvGrpSpPr/>
          <p:nvPr/>
        </p:nvGrpSpPr>
        <p:grpSpPr>
          <a:xfrm>
            <a:off x="3368700" y="1176550"/>
            <a:ext cx="2448609" cy="3113260"/>
            <a:chOff x="3233936" y="994012"/>
            <a:chExt cx="2723400" cy="3468813"/>
          </a:xfrm>
        </p:grpSpPr>
        <p:sp>
          <p:nvSpPr>
            <p:cNvPr id="1474" name="Google Shape;1474;p36"/>
            <p:cNvSpPr/>
            <p:nvPr/>
          </p:nvSpPr>
          <p:spPr>
            <a:xfrm>
              <a:off x="3405157" y="1695213"/>
              <a:ext cx="2333700" cy="2328000"/>
            </a:xfrm>
            <a:prstGeom prst="roundRect">
              <a:avLst>
                <a:gd fmla="val 11122" name="adj"/>
              </a:avLst>
            </a:pr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36"/>
            <p:cNvSpPr txBox="1"/>
            <p:nvPr/>
          </p:nvSpPr>
          <p:spPr>
            <a:xfrm>
              <a:off x="3783064" y="4114225"/>
              <a:ext cx="15780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600">
                  <a:solidFill>
                    <a:srgbClr val="CCCCCC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Modelleme</a:t>
              </a:r>
              <a:endParaRPr b="1" sz="1600">
                <a:solidFill>
                  <a:srgbClr val="CCCCC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75" name="Google Shape;1475;p36"/>
            <p:cNvSpPr txBox="1"/>
            <p:nvPr/>
          </p:nvSpPr>
          <p:spPr>
            <a:xfrm>
              <a:off x="3233936" y="994012"/>
              <a:ext cx="2723400" cy="7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CCCCCC"/>
                  </a:solidFill>
                  <a:latin typeface="Roboto"/>
                  <a:ea typeface="Roboto"/>
                  <a:cs typeface="Roboto"/>
                  <a:sym typeface="Roboto"/>
                </a:rPr>
                <a:t>Hazırlanan verinin üzerinde çeşitli modellerin denenerek kaçak tahmini yapılması</a:t>
              </a:r>
              <a:endParaRPr sz="9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76" name="Google Shape;1476;p36"/>
          <p:cNvGrpSpPr/>
          <p:nvPr/>
        </p:nvGrpSpPr>
        <p:grpSpPr>
          <a:xfrm>
            <a:off x="3729526" y="1969825"/>
            <a:ext cx="1684541" cy="1762238"/>
            <a:chOff x="3163538" y="1418013"/>
            <a:chExt cx="2158285" cy="2261599"/>
          </a:xfrm>
        </p:grpSpPr>
        <p:sp>
          <p:nvSpPr>
            <p:cNvPr id="1477" name="Google Shape;1477;p36"/>
            <p:cNvSpPr/>
            <p:nvPr/>
          </p:nvSpPr>
          <p:spPr>
            <a:xfrm>
              <a:off x="3935354" y="1418013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36"/>
            <p:cNvSpPr/>
            <p:nvPr/>
          </p:nvSpPr>
          <p:spPr>
            <a:xfrm>
              <a:off x="4293002" y="1418013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36"/>
            <p:cNvSpPr/>
            <p:nvPr/>
          </p:nvSpPr>
          <p:spPr>
            <a:xfrm>
              <a:off x="3935354" y="1811211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36"/>
            <p:cNvSpPr/>
            <p:nvPr/>
          </p:nvSpPr>
          <p:spPr>
            <a:xfrm>
              <a:off x="4293002" y="1744686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36"/>
            <p:cNvSpPr/>
            <p:nvPr/>
          </p:nvSpPr>
          <p:spPr>
            <a:xfrm>
              <a:off x="3902029" y="2205556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36"/>
            <p:cNvSpPr/>
            <p:nvPr/>
          </p:nvSpPr>
          <p:spPr>
            <a:xfrm>
              <a:off x="4226352" y="2223356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36"/>
            <p:cNvSpPr/>
            <p:nvPr/>
          </p:nvSpPr>
          <p:spPr>
            <a:xfrm>
              <a:off x="3935354" y="2599898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36"/>
            <p:cNvSpPr/>
            <p:nvPr/>
          </p:nvSpPr>
          <p:spPr>
            <a:xfrm>
              <a:off x="4293002" y="2702035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36"/>
            <p:cNvSpPr/>
            <p:nvPr/>
          </p:nvSpPr>
          <p:spPr>
            <a:xfrm>
              <a:off x="3879375" y="3042413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36"/>
            <p:cNvSpPr/>
            <p:nvPr/>
          </p:nvSpPr>
          <p:spPr>
            <a:xfrm>
              <a:off x="4253623" y="3010738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36"/>
            <p:cNvSpPr/>
            <p:nvPr/>
          </p:nvSpPr>
          <p:spPr>
            <a:xfrm>
              <a:off x="3912575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36"/>
            <p:cNvSpPr/>
            <p:nvPr/>
          </p:nvSpPr>
          <p:spPr>
            <a:xfrm>
              <a:off x="4270223" y="3346187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36"/>
            <p:cNvSpPr/>
            <p:nvPr/>
          </p:nvSpPr>
          <p:spPr>
            <a:xfrm>
              <a:off x="4650654" y="1472613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36"/>
            <p:cNvSpPr/>
            <p:nvPr/>
          </p:nvSpPr>
          <p:spPr>
            <a:xfrm>
              <a:off x="5008302" y="1463888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36"/>
            <p:cNvSpPr/>
            <p:nvPr/>
          </p:nvSpPr>
          <p:spPr>
            <a:xfrm>
              <a:off x="4639267" y="1876698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36"/>
            <p:cNvSpPr/>
            <p:nvPr/>
          </p:nvSpPr>
          <p:spPr>
            <a:xfrm>
              <a:off x="4985527" y="1811211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36"/>
            <p:cNvSpPr/>
            <p:nvPr/>
          </p:nvSpPr>
          <p:spPr>
            <a:xfrm>
              <a:off x="4650654" y="2280756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36"/>
            <p:cNvSpPr/>
            <p:nvPr/>
          </p:nvSpPr>
          <p:spPr>
            <a:xfrm>
              <a:off x="5008302" y="2211156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36"/>
            <p:cNvSpPr/>
            <p:nvPr/>
          </p:nvSpPr>
          <p:spPr>
            <a:xfrm>
              <a:off x="4650654" y="2611098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36"/>
            <p:cNvSpPr/>
            <p:nvPr/>
          </p:nvSpPr>
          <p:spPr>
            <a:xfrm>
              <a:off x="5008302" y="2599898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36"/>
            <p:cNvSpPr/>
            <p:nvPr/>
          </p:nvSpPr>
          <p:spPr>
            <a:xfrm>
              <a:off x="4619575" y="2999850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36"/>
            <p:cNvSpPr/>
            <p:nvPr/>
          </p:nvSpPr>
          <p:spPr>
            <a:xfrm>
              <a:off x="4945323" y="2970850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36"/>
            <p:cNvSpPr/>
            <p:nvPr/>
          </p:nvSpPr>
          <p:spPr>
            <a:xfrm>
              <a:off x="4627875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36"/>
            <p:cNvSpPr/>
            <p:nvPr/>
          </p:nvSpPr>
          <p:spPr>
            <a:xfrm>
              <a:off x="4985523" y="33418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36"/>
            <p:cNvSpPr/>
            <p:nvPr/>
          </p:nvSpPr>
          <p:spPr>
            <a:xfrm>
              <a:off x="3263929" y="1472613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36"/>
            <p:cNvSpPr/>
            <p:nvPr/>
          </p:nvSpPr>
          <p:spPr>
            <a:xfrm>
              <a:off x="3577702" y="1463888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36"/>
            <p:cNvSpPr/>
            <p:nvPr/>
          </p:nvSpPr>
          <p:spPr>
            <a:xfrm>
              <a:off x="3220054" y="1811211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36"/>
            <p:cNvSpPr/>
            <p:nvPr/>
          </p:nvSpPr>
          <p:spPr>
            <a:xfrm>
              <a:off x="3577702" y="1858536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36"/>
            <p:cNvSpPr/>
            <p:nvPr/>
          </p:nvSpPr>
          <p:spPr>
            <a:xfrm>
              <a:off x="3197517" y="2149781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36"/>
            <p:cNvSpPr/>
            <p:nvPr/>
          </p:nvSpPr>
          <p:spPr>
            <a:xfrm>
              <a:off x="3577702" y="2253156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36"/>
            <p:cNvSpPr/>
            <p:nvPr/>
          </p:nvSpPr>
          <p:spPr>
            <a:xfrm>
              <a:off x="3263929" y="2599898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36"/>
            <p:cNvSpPr/>
            <p:nvPr/>
          </p:nvSpPr>
          <p:spPr>
            <a:xfrm>
              <a:off x="3611027" y="2647785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36"/>
            <p:cNvSpPr/>
            <p:nvPr/>
          </p:nvSpPr>
          <p:spPr>
            <a:xfrm>
              <a:off x="3163538" y="2955900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36"/>
            <p:cNvSpPr/>
            <p:nvPr/>
          </p:nvSpPr>
          <p:spPr>
            <a:xfrm>
              <a:off x="3554923" y="3018188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36"/>
            <p:cNvSpPr/>
            <p:nvPr/>
          </p:nvSpPr>
          <p:spPr>
            <a:xfrm>
              <a:off x="3197275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36"/>
            <p:cNvSpPr/>
            <p:nvPr/>
          </p:nvSpPr>
          <p:spPr>
            <a:xfrm>
              <a:off x="3554923" y="3346174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13" name="Google Shape;1513;p36"/>
          <p:cNvPicPr preferRelativeResize="0"/>
          <p:nvPr/>
        </p:nvPicPr>
        <p:blipFill rotWithShape="1">
          <a:blip r:embed="rId4">
            <a:alphaModFix amt="50000"/>
          </a:blip>
          <a:srcRect b="16476" l="27393" r="28310" t="14926"/>
          <a:stretch/>
        </p:blipFill>
        <p:spPr>
          <a:xfrm>
            <a:off x="431650" y="167900"/>
            <a:ext cx="736999" cy="76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4" name="Google Shape;1514;p36"/>
          <p:cNvSpPr txBox="1"/>
          <p:nvPr>
            <p:ph type="title"/>
          </p:nvPr>
        </p:nvSpPr>
        <p:spPr>
          <a:xfrm>
            <a:off x="0" y="140375"/>
            <a:ext cx="914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12C5C"/>
                </a:solidFill>
              </a:rPr>
              <a:t>Önişleme/ </a:t>
            </a:r>
            <a:r>
              <a:rPr lang="en" sz="1700">
                <a:solidFill>
                  <a:srgbClr val="112C5C"/>
                </a:solidFill>
              </a:rPr>
              <a:t>Değişkenler Analizi/ </a:t>
            </a:r>
            <a:r>
              <a:rPr lang="en" sz="1700">
                <a:solidFill>
                  <a:srgbClr val="112C5C"/>
                </a:solidFill>
              </a:rPr>
              <a:t>Model Kurma </a:t>
            </a:r>
            <a:endParaRPr sz="1700">
              <a:solidFill>
                <a:srgbClr val="112C5C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9" name="Google Shape;1519;p37"/>
          <p:cNvPicPr preferRelativeResize="0"/>
          <p:nvPr/>
        </p:nvPicPr>
        <p:blipFill rotWithShape="1">
          <a:blip r:embed="rId3">
            <a:alphaModFix amt="50000"/>
          </a:blip>
          <a:srcRect b="16476" l="27393" r="28310" t="14926"/>
          <a:stretch/>
        </p:blipFill>
        <p:spPr>
          <a:xfrm>
            <a:off x="431650" y="167900"/>
            <a:ext cx="736999" cy="7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0" name="Google Shape;1520;p37"/>
          <p:cNvPicPr preferRelativeResize="0"/>
          <p:nvPr/>
        </p:nvPicPr>
        <p:blipFill rotWithShape="1">
          <a:blip r:embed="rId4">
            <a:alphaModFix amt="60000"/>
          </a:blip>
          <a:srcRect b="28100" l="0" r="0" t="18191"/>
          <a:stretch/>
        </p:blipFill>
        <p:spPr>
          <a:xfrm>
            <a:off x="8046575" y="223550"/>
            <a:ext cx="676230" cy="3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1" name="Google Shape;1521;p37"/>
          <p:cNvSpPr txBox="1"/>
          <p:nvPr>
            <p:ph type="title"/>
          </p:nvPr>
        </p:nvSpPr>
        <p:spPr>
          <a:xfrm>
            <a:off x="0" y="140375"/>
            <a:ext cx="914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12C5C"/>
                </a:solidFill>
              </a:rPr>
              <a:t>Test Verilerinin Skorlarının İncelenmesi</a:t>
            </a:r>
            <a:endParaRPr sz="1700">
              <a:solidFill>
                <a:srgbClr val="112C5C"/>
              </a:solidFill>
            </a:endParaRPr>
          </a:p>
        </p:txBody>
      </p:sp>
      <p:sp>
        <p:nvSpPr>
          <p:cNvPr id="1522" name="Google Shape;1522;p37"/>
          <p:cNvSpPr/>
          <p:nvPr/>
        </p:nvSpPr>
        <p:spPr>
          <a:xfrm>
            <a:off x="3225000" y="982071"/>
            <a:ext cx="2694000" cy="398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Logistic Regression</a:t>
            </a:r>
            <a:endParaRPr sz="900"/>
          </a:p>
        </p:txBody>
      </p:sp>
      <p:cxnSp>
        <p:nvCxnSpPr>
          <p:cNvPr id="1523" name="Google Shape;1523;p37"/>
          <p:cNvCxnSpPr>
            <a:stCxn id="1522" idx="2"/>
            <a:endCxn id="1524" idx="0"/>
          </p:cNvCxnSpPr>
          <p:nvPr/>
        </p:nvCxnSpPr>
        <p:spPr>
          <a:xfrm rot="5400000">
            <a:off x="3666750" y="835821"/>
            <a:ext cx="360900" cy="14496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rgbClr val="FDBE0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5" name="Google Shape;1525;p37"/>
          <p:cNvSpPr/>
          <p:nvPr/>
        </p:nvSpPr>
        <p:spPr>
          <a:xfrm>
            <a:off x="4576675" y="1740975"/>
            <a:ext cx="2737500" cy="441900"/>
          </a:xfrm>
          <a:prstGeom prst="roundRect">
            <a:avLst>
              <a:gd fmla="val 23606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Threshold Değeri Değiştirilmiş Model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1524" name="Google Shape;1524;p37"/>
          <p:cNvSpPr/>
          <p:nvPr/>
        </p:nvSpPr>
        <p:spPr>
          <a:xfrm>
            <a:off x="1775325" y="1740975"/>
            <a:ext cx="2694000" cy="441900"/>
          </a:xfrm>
          <a:prstGeom prst="roundRect">
            <a:avLst>
              <a:gd fmla="val 23606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Threshold Değeri Değiştirilmemiş Model</a:t>
            </a:r>
            <a:endParaRPr sz="800">
              <a:solidFill>
                <a:schemeClr val="lt1"/>
              </a:solidFill>
            </a:endParaRPr>
          </a:p>
        </p:txBody>
      </p:sp>
      <p:cxnSp>
        <p:nvCxnSpPr>
          <p:cNvPr id="1526" name="Google Shape;1526;p37"/>
          <p:cNvCxnSpPr>
            <a:stCxn id="1525" idx="0"/>
            <a:endCxn id="1522" idx="2"/>
          </p:cNvCxnSpPr>
          <p:nvPr/>
        </p:nvCxnSpPr>
        <p:spPr>
          <a:xfrm flipH="1" rot="5400000">
            <a:off x="5078275" y="873825"/>
            <a:ext cx="360900" cy="13734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rgbClr val="FDBE0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27" name="Google Shape;152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4563" y="2247775"/>
            <a:ext cx="2655522" cy="104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8" name="Google Shape;1528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98828" y="3210775"/>
            <a:ext cx="2551247" cy="169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9" name="Google Shape;1529;p37"/>
          <p:cNvPicPr preferRelativeResize="0"/>
          <p:nvPr/>
        </p:nvPicPr>
        <p:blipFill rotWithShape="1">
          <a:blip r:embed="rId7">
            <a:alphaModFix/>
          </a:blip>
          <a:srcRect b="3034" l="0" r="0" t="0"/>
          <a:stretch/>
        </p:blipFill>
        <p:spPr>
          <a:xfrm>
            <a:off x="4698475" y="2247774"/>
            <a:ext cx="2493900" cy="96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0" name="Google Shape;1530;p37"/>
          <p:cNvPicPr preferRelativeResize="0"/>
          <p:nvPr/>
        </p:nvPicPr>
        <p:blipFill rotWithShape="1">
          <a:blip r:embed="rId8">
            <a:alphaModFix/>
          </a:blip>
          <a:srcRect b="0" l="0" r="4598" t="2931"/>
          <a:stretch/>
        </p:blipFill>
        <p:spPr>
          <a:xfrm>
            <a:off x="4645000" y="3210775"/>
            <a:ext cx="2493900" cy="1738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5" name="Google Shape;1535;p38"/>
          <p:cNvPicPr preferRelativeResize="0"/>
          <p:nvPr/>
        </p:nvPicPr>
        <p:blipFill rotWithShape="1">
          <a:blip r:embed="rId3">
            <a:alphaModFix amt="50000"/>
          </a:blip>
          <a:srcRect b="16476" l="27393" r="28310" t="14926"/>
          <a:stretch/>
        </p:blipFill>
        <p:spPr>
          <a:xfrm>
            <a:off x="431650" y="167900"/>
            <a:ext cx="736999" cy="7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38"/>
          <p:cNvPicPr preferRelativeResize="0"/>
          <p:nvPr/>
        </p:nvPicPr>
        <p:blipFill rotWithShape="1">
          <a:blip r:embed="rId4">
            <a:alphaModFix amt="60000"/>
          </a:blip>
          <a:srcRect b="28100" l="0" r="0" t="18191"/>
          <a:stretch/>
        </p:blipFill>
        <p:spPr>
          <a:xfrm>
            <a:off x="8046575" y="223550"/>
            <a:ext cx="676230" cy="3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7" name="Google Shape;1537;p38"/>
          <p:cNvSpPr/>
          <p:nvPr/>
        </p:nvSpPr>
        <p:spPr>
          <a:xfrm>
            <a:off x="3225000" y="982071"/>
            <a:ext cx="2694000" cy="398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SVC</a:t>
            </a:r>
            <a:endParaRPr sz="900"/>
          </a:p>
        </p:txBody>
      </p:sp>
      <p:cxnSp>
        <p:nvCxnSpPr>
          <p:cNvPr id="1538" name="Google Shape;1538;p38"/>
          <p:cNvCxnSpPr>
            <a:stCxn id="1537" idx="2"/>
            <a:endCxn id="1539" idx="0"/>
          </p:cNvCxnSpPr>
          <p:nvPr/>
        </p:nvCxnSpPr>
        <p:spPr>
          <a:xfrm rot="5400000">
            <a:off x="3666750" y="835821"/>
            <a:ext cx="360900" cy="14496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rgbClr val="FDBE0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0" name="Google Shape;1540;p38"/>
          <p:cNvSpPr/>
          <p:nvPr/>
        </p:nvSpPr>
        <p:spPr>
          <a:xfrm>
            <a:off x="4576675" y="1740975"/>
            <a:ext cx="2737500" cy="441900"/>
          </a:xfrm>
          <a:prstGeom prst="roundRect">
            <a:avLst>
              <a:gd fmla="val 23606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Threshold Değeri Değiştirilmiş Model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1539" name="Google Shape;1539;p38"/>
          <p:cNvSpPr/>
          <p:nvPr/>
        </p:nvSpPr>
        <p:spPr>
          <a:xfrm>
            <a:off x="1775325" y="1740975"/>
            <a:ext cx="2694000" cy="441900"/>
          </a:xfrm>
          <a:prstGeom prst="roundRect">
            <a:avLst>
              <a:gd fmla="val 23606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Threshold Değeri Değiştirilmemiş Model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1541" name="Google Shape;1541;p38"/>
          <p:cNvSpPr txBox="1"/>
          <p:nvPr>
            <p:ph type="title"/>
          </p:nvPr>
        </p:nvSpPr>
        <p:spPr>
          <a:xfrm>
            <a:off x="0" y="140375"/>
            <a:ext cx="914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12C5C"/>
                </a:solidFill>
              </a:rPr>
              <a:t>Test Verilerinin Skorlarının İncelenmesi</a:t>
            </a:r>
            <a:endParaRPr sz="1700">
              <a:solidFill>
                <a:srgbClr val="112C5C"/>
              </a:solidFill>
            </a:endParaRPr>
          </a:p>
        </p:txBody>
      </p:sp>
      <p:cxnSp>
        <p:nvCxnSpPr>
          <p:cNvPr id="1542" name="Google Shape;1542;p38"/>
          <p:cNvCxnSpPr>
            <a:stCxn id="1537" idx="2"/>
            <a:endCxn id="1540" idx="0"/>
          </p:cNvCxnSpPr>
          <p:nvPr/>
        </p:nvCxnSpPr>
        <p:spPr>
          <a:xfrm flipH="1" rot="-5400000">
            <a:off x="5078250" y="873921"/>
            <a:ext cx="360900" cy="13734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rgbClr val="FDBE0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43" name="Google Shape;154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3575" y="2262633"/>
            <a:ext cx="2737499" cy="107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4" name="Google Shape;1544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2475" y="3293050"/>
            <a:ext cx="2419690" cy="16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Google Shape;1545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8400" y="2262625"/>
            <a:ext cx="2734056" cy="10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6" name="Google Shape;1546;p38"/>
          <p:cNvPicPr preferRelativeResize="0"/>
          <p:nvPr/>
        </p:nvPicPr>
        <p:blipFill rotWithShape="1">
          <a:blip r:embed="rId8">
            <a:alphaModFix/>
          </a:blip>
          <a:srcRect b="0" l="0" r="6200" t="-4898"/>
          <a:stretch/>
        </p:blipFill>
        <p:spPr>
          <a:xfrm>
            <a:off x="4715700" y="3157450"/>
            <a:ext cx="2459450" cy="17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39"/>
          <p:cNvSpPr txBox="1"/>
          <p:nvPr/>
        </p:nvSpPr>
        <p:spPr>
          <a:xfrm>
            <a:off x="620875" y="3022948"/>
            <a:ext cx="1545300" cy="53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DBE0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800">
                <a:solidFill>
                  <a:srgbClr val="112C5C"/>
                </a:solidFill>
                <a:latin typeface="Roboto"/>
                <a:ea typeface="Roboto"/>
                <a:cs typeface="Roboto"/>
                <a:sym typeface="Roboto"/>
              </a:rPr>
              <a:t>Bülent Ecevit Üniversitesi</a:t>
            </a:r>
            <a:endParaRPr sz="800">
              <a:solidFill>
                <a:srgbClr val="112C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800">
                <a:solidFill>
                  <a:srgbClr val="112C5C"/>
                </a:solidFill>
                <a:latin typeface="Roboto"/>
                <a:ea typeface="Roboto"/>
                <a:cs typeface="Roboto"/>
                <a:sym typeface="Roboto"/>
              </a:rPr>
              <a:t>Bilgisayar Mühendisliği</a:t>
            </a:r>
            <a:endParaRPr sz="800">
              <a:solidFill>
                <a:srgbClr val="112C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2" name="Google Shape;1552;p39"/>
          <p:cNvSpPr txBox="1"/>
          <p:nvPr/>
        </p:nvSpPr>
        <p:spPr>
          <a:xfrm>
            <a:off x="622002" y="2713188"/>
            <a:ext cx="1545300" cy="262500"/>
          </a:xfrm>
          <a:prstGeom prst="rect">
            <a:avLst/>
          </a:prstGeom>
          <a:noFill/>
          <a:ln cap="flat" cmpd="sng" w="9525">
            <a:solidFill>
              <a:srgbClr val="112C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000">
                <a:solidFill>
                  <a:srgbClr val="112C5C"/>
                </a:solidFill>
                <a:latin typeface="Bebas Neue"/>
                <a:ea typeface="Bebas Neue"/>
                <a:cs typeface="Bebas Neue"/>
                <a:sym typeface="Bebas Neue"/>
              </a:rPr>
              <a:t>Ahmet karayel</a:t>
            </a:r>
            <a:endParaRPr b="0" i="0" sz="1000" u="none" cap="none" strike="noStrike">
              <a:solidFill>
                <a:srgbClr val="112C5C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53" name="Google Shape;1553;p39"/>
          <p:cNvSpPr txBox="1"/>
          <p:nvPr/>
        </p:nvSpPr>
        <p:spPr>
          <a:xfrm>
            <a:off x="2215150" y="2713188"/>
            <a:ext cx="1545300" cy="262500"/>
          </a:xfrm>
          <a:prstGeom prst="rect">
            <a:avLst/>
          </a:prstGeom>
          <a:noFill/>
          <a:ln cap="flat" cmpd="sng" w="9525">
            <a:solidFill>
              <a:srgbClr val="FDBE0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000">
                <a:solidFill>
                  <a:srgbClr val="112C5C"/>
                </a:solidFill>
                <a:latin typeface="Bebas Neue"/>
                <a:ea typeface="Bebas Neue"/>
                <a:cs typeface="Bebas Neue"/>
                <a:sym typeface="Bebas Neue"/>
              </a:rPr>
              <a:t>Aleyna er</a:t>
            </a:r>
            <a:endParaRPr b="0" i="0" sz="1000" u="none" cap="none" strike="noStrike">
              <a:solidFill>
                <a:srgbClr val="112C5C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54" name="Google Shape;1554;p39"/>
          <p:cNvSpPr txBox="1"/>
          <p:nvPr/>
        </p:nvSpPr>
        <p:spPr>
          <a:xfrm>
            <a:off x="3799356" y="2713188"/>
            <a:ext cx="1545300" cy="262500"/>
          </a:xfrm>
          <a:prstGeom prst="rect">
            <a:avLst/>
          </a:prstGeom>
          <a:noFill/>
          <a:ln cap="flat" cmpd="sng" w="9525">
            <a:solidFill>
              <a:srgbClr val="112C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000">
                <a:solidFill>
                  <a:srgbClr val="112C5C"/>
                </a:solidFill>
                <a:latin typeface="Bebas Neue"/>
                <a:ea typeface="Bebas Neue"/>
                <a:cs typeface="Bebas Neue"/>
                <a:sym typeface="Bebas Neue"/>
              </a:rPr>
              <a:t>Gizem çimen</a:t>
            </a:r>
            <a:endParaRPr b="0" i="0" sz="1000" u="none" cap="none" strike="noStrike">
              <a:solidFill>
                <a:srgbClr val="112C5C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555" name="Google Shape;1555;p39"/>
          <p:cNvCxnSpPr/>
          <p:nvPr/>
        </p:nvCxnSpPr>
        <p:spPr>
          <a:xfrm>
            <a:off x="1862157" y="2144318"/>
            <a:ext cx="716400" cy="0"/>
          </a:xfrm>
          <a:prstGeom prst="straightConnector1">
            <a:avLst/>
          </a:prstGeom>
          <a:noFill/>
          <a:ln cap="flat" cmpd="sng" w="9525">
            <a:solidFill>
              <a:srgbClr val="FDBE0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556" name="Google Shape;1556;p39"/>
          <p:cNvGrpSpPr/>
          <p:nvPr/>
        </p:nvGrpSpPr>
        <p:grpSpPr>
          <a:xfrm>
            <a:off x="994650" y="1632843"/>
            <a:ext cx="938730" cy="1014108"/>
            <a:chOff x="1194880" y="1527026"/>
            <a:chExt cx="1317146" cy="1212323"/>
          </a:xfrm>
        </p:grpSpPr>
        <p:sp>
          <p:nvSpPr>
            <p:cNvPr id="1557" name="Google Shape;1557;p39"/>
            <p:cNvSpPr/>
            <p:nvPr/>
          </p:nvSpPr>
          <p:spPr>
            <a:xfrm>
              <a:off x="1316970" y="2617084"/>
              <a:ext cx="168" cy="168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9525">
              <a:solidFill>
                <a:srgbClr val="112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39"/>
            <p:cNvSpPr/>
            <p:nvPr/>
          </p:nvSpPr>
          <p:spPr>
            <a:xfrm>
              <a:off x="1316970" y="1678502"/>
              <a:ext cx="168" cy="875613"/>
            </a:xfrm>
            <a:custGeom>
              <a:rect b="b" l="l" r="r" t="t"/>
              <a:pathLst>
                <a:path extrusionOk="0" fill="none" h="5214" w="1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rgbClr val="112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39"/>
            <p:cNvSpPr/>
            <p:nvPr/>
          </p:nvSpPr>
          <p:spPr>
            <a:xfrm>
              <a:off x="1316970" y="1648946"/>
              <a:ext cx="168" cy="168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rgbClr val="112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39"/>
            <p:cNvSpPr/>
            <p:nvPr/>
          </p:nvSpPr>
          <p:spPr>
            <a:xfrm>
              <a:off x="1379945" y="1648946"/>
              <a:ext cx="875794" cy="168"/>
            </a:xfrm>
            <a:custGeom>
              <a:rect b="b" l="l" r="r" t="t"/>
              <a:pathLst>
                <a:path extrusionOk="0" fill="none" h="1" w="5215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cap="rnd" cmpd="sng" w="9525">
              <a:solidFill>
                <a:srgbClr val="112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39"/>
            <p:cNvSpPr/>
            <p:nvPr/>
          </p:nvSpPr>
          <p:spPr>
            <a:xfrm>
              <a:off x="2284950" y="1648946"/>
              <a:ext cx="168" cy="168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rgbClr val="112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39"/>
            <p:cNvSpPr/>
            <p:nvPr/>
          </p:nvSpPr>
          <p:spPr>
            <a:xfrm>
              <a:off x="2284950" y="1707891"/>
              <a:ext cx="168" cy="875613"/>
            </a:xfrm>
            <a:custGeom>
              <a:rect b="b" l="l" r="r" t="t"/>
              <a:pathLst>
                <a:path extrusionOk="0" fill="none" h="5214" w="1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cap="rnd" cmpd="sng" w="9525">
              <a:solidFill>
                <a:srgbClr val="112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39"/>
            <p:cNvSpPr/>
            <p:nvPr/>
          </p:nvSpPr>
          <p:spPr>
            <a:xfrm>
              <a:off x="2284950" y="2617084"/>
              <a:ext cx="168" cy="168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9525">
              <a:solidFill>
                <a:srgbClr val="112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39"/>
            <p:cNvSpPr/>
            <p:nvPr/>
          </p:nvSpPr>
          <p:spPr>
            <a:xfrm>
              <a:off x="1350557" y="2617084"/>
              <a:ext cx="875626" cy="168"/>
            </a:xfrm>
            <a:custGeom>
              <a:rect b="b" l="l" r="r" t="t"/>
              <a:pathLst>
                <a:path extrusionOk="0" fill="none" h="1" w="5214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rgbClr val="112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39"/>
            <p:cNvSpPr/>
            <p:nvPr/>
          </p:nvSpPr>
          <p:spPr>
            <a:xfrm>
              <a:off x="1194880" y="1527026"/>
              <a:ext cx="1216539" cy="1212323"/>
            </a:xfrm>
            <a:custGeom>
              <a:rect b="b" l="l" r="r" t="t"/>
              <a:pathLst>
                <a:path extrusionOk="0" fill="none" h="7219" w="7244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cap="rnd" cmpd="sng" w="9525">
              <a:solidFill>
                <a:srgbClr val="112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39"/>
            <p:cNvSpPr/>
            <p:nvPr/>
          </p:nvSpPr>
          <p:spPr>
            <a:xfrm>
              <a:off x="2414556" y="2245750"/>
              <a:ext cx="64156" cy="122"/>
            </a:xfrm>
            <a:custGeom>
              <a:rect b="b" l="l" r="r" t="t"/>
              <a:pathLst>
                <a:path extrusionOk="0" fill="none" h="1" w="528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cap="rnd" cmpd="sng" w="9525">
              <a:solidFill>
                <a:srgbClr val="112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39"/>
            <p:cNvSpPr/>
            <p:nvPr/>
          </p:nvSpPr>
          <p:spPr>
            <a:xfrm>
              <a:off x="2411418" y="1913794"/>
              <a:ext cx="100608" cy="122"/>
            </a:xfrm>
            <a:custGeom>
              <a:rect b="b" l="l" r="r" t="t"/>
              <a:pathLst>
                <a:path extrusionOk="0" fill="none" h="1" w="828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cap="rnd" cmpd="sng" w="9525">
              <a:solidFill>
                <a:srgbClr val="112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39"/>
            <p:cNvSpPr/>
            <p:nvPr/>
          </p:nvSpPr>
          <p:spPr>
            <a:xfrm>
              <a:off x="2411431" y="2005167"/>
              <a:ext cx="76307" cy="122"/>
            </a:xfrm>
            <a:custGeom>
              <a:rect b="b" l="l" r="r" t="t"/>
              <a:pathLst>
                <a:path extrusionOk="0" fill="none" h="1" w="628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cap="rnd" cmpd="sng" w="9525">
              <a:solidFill>
                <a:srgbClr val="112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9" name="Google Shape;1569;p39"/>
          <p:cNvGrpSpPr/>
          <p:nvPr/>
        </p:nvGrpSpPr>
        <p:grpSpPr>
          <a:xfrm>
            <a:off x="2513808" y="1632817"/>
            <a:ext cx="1012945" cy="1014108"/>
            <a:chOff x="3844048" y="1527026"/>
            <a:chExt cx="1421279" cy="1212323"/>
          </a:xfrm>
        </p:grpSpPr>
        <p:grpSp>
          <p:nvGrpSpPr>
            <p:cNvPr id="1570" name="Google Shape;1570;p39"/>
            <p:cNvGrpSpPr/>
            <p:nvPr/>
          </p:nvGrpSpPr>
          <p:grpSpPr>
            <a:xfrm>
              <a:off x="3948180" y="1527026"/>
              <a:ext cx="1317146" cy="1212323"/>
              <a:chOff x="1194880" y="1527026"/>
              <a:chExt cx="1317146" cy="1212323"/>
            </a:xfrm>
          </p:grpSpPr>
          <p:sp>
            <p:nvSpPr>
              <p:cNvPr id="1571" name="Google Shape;1571;p39"/>
              <p:cNvSpPr/>
              <p:nvPr/>
            </p:nvSpPr>
            <p:spPr>
              <a:xfrm>
                <a:off x="1316970" y="2617084"/>
                <a:ext cx="168" cy="168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2" name="Google Shape;1572;p39"/>
              <p:cNvSpPr/>
              <p:nvPr/>
            </p:nvSpPr>
            <p:spPr>
              <a:xfrm>
                <a:off x="1316970" y="1678502"/>
                <a:ext cx="168" cy="875613"/>
              </a:xfrm>
              <a:custGeom>
                <a:rect b="b" l="l" r="r" t="t"/>
                <a:pathLst>
                  <a:path extrusionOk="0" fill="none" h="5214" w="1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3" name="Google Shape;1573;p39"/>
              <p:cNvSpPr/>
              <p:nvPr/>
            </p:nvSpPr>
            <p:spPr>
              <a:xfrm>
                <a:off x="1316970" y="1648946"/>
                <a:ext cx="168" cy="168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4" name="Google Shape;1574;p39"/>
              <p:cNvSpPr/>
              <p:nvPr/>
            </p:nvSpPr>
            <p:spPr>
              <a:xfrm>
                <a:off x="1379945" y="1648946"/>
                <a:ext cx="875794" cy="168"/>
              </a:xfrm>
              <a:custGeom>
                <a:rect b="b" l="l" r="r" t="t"/>
                <a:pathLst>
                  <a:path extrusionOk="0" fill="none" h="1" w="5215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5" name="Google Shape;1575;p39"/>
              <p:cNvSpPr/>
              <p:nvPr/>
            </p:nvSpPr>
            <p:spPr>
              <a:xfrm>
                <a:off x="2284950" y="1648946"/>
                <a:ext cx="168" cy="168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6" name="Google Shape;1576;p39"/>
              <p:cNvSpPr/>
              <p:nvPr/>
            </p:nvSpPr>
            <p:spPr>
              <a:xfrm>
                <a:off x="2284950" y="1707891"/>
                <a:ext cx="168" cy="875613"/>
              </a:xfrm>
              <a:custGeom>
                <a:rect b="b" l="l" r="r" t="t"/>
                <a:pathLst>
                  <a:path extrusionOk="0" fill="none" h="5214" w="1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7" name="Google Shape;1577;p39"/>
              <p:cNvSpPr/>
              <p:nvPr/>
            </p:nvSpPr>
            <p:spPr>
              <a:xfrm>
                <a:off x="2284950" y="2617084"/>
                <a:ext cx="168" cy="168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8" name="Google Shape;1578;p39"/>
              <p:cNvSpPr/>
              <p:nvPr/>
            </p:nvSpPr>
            <p:spPr>
              <a:xfrm>
                <a:off x="1350557" y="2617084"/>
                <a:ext cx="875626" cy="168"/>
              </a:xfrm>
              <a:custGeom>
                <a:rect b="b" l="l" r="r" t="t"/>
                <a:pathLst>
                  <a:path extrusionOk="0" fill="none" h="1" w="5214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9" name="Google Shape;1579;p39"/>
              <p:cNvSpPr/>
              <p:nvPr/>
            </p:nvSpPr>
            <p:spPr>
              <a:xfrm>
                <a:off x="1194880" y="1527026"/>
                <a:ext cx="1216539" cy="1212323"/>
              </a:xfrm>
              <a:custGeom>
                <a:rect b="b" l="l" r="r" t="t"/>
                <a:pathLst>
                  <a:path extrusionOk="0" fill="none" h="7219" w="7244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0" name="Google Shape;1580;p39"/>
              <p:cNvSpPr/>
              <p:nvPr/>
            </p:nvSpPr>
            <p:spPr>
              <a:xfrm>
                <a:off x="2414556" y="2245750"/>
                <a:ext cx="64156" cy="122"/>
              </a:xfrm>
              <a:custGeom>
                <a:rect b="b" l="l" r="r" t="t"/>
                <a:pathLst>
                  <a:path extrusionOk="0" fill="none" h="1" w="528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1" name="Google Shape;1581;p39"/>
              <p:cNvSpPr/>
              <p:nvPr/>
            </p:nvSpPr>
            <p:spPr>
              <a:xfrm>
                <a:off x="2411418" y="1913794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2" name="Google Shape;1582;p39"/>
              <p:cNvSpPr/>
              <p:nvPr/>
            </p:nvSpPr>
            <p:spPr>
              <a:xfrm>
                <a:off x="2411431" y="2005167"/>
                <a:ext cx="76307" cy="122"/>
              </a:xfrm>
              <a:custGeom>
                <a:rect b="b" l="l" r="r" t="t"/>
                <a:pathLst>
                  <a:path extrusionOk="0" fill="none" h="1" w="628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3" name="Google Shape;1583;p39"/>
            <p:cNvGrpSpPr/>
            <p:nvPr/>
          </p:nvGrpSpPr>
          <p:grpSpPr>
            <a:xfrm>
              <a:off x="3844048" y="1913794"/>
              <a:ext cx="100608" cy="332078"/>
              <a:chOff x="4031298" y="1913794"/>
              <a:chExt cx="100608" cy="332078"/>
            </a:xfrm>
          </p:grpSpPr>
          <p:sp>
            <p:nvSpPr>
              <p:cNvPr id="1584" name="Google Shape;1584;p39"/>
              <p:cNvSpPr/>
              <p:nvPr/>
            </p:nvSpPr>
            <p:spPr>
              <a:xfrm flipH="1">
                <a:off x="4031298" y="1913794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5" name="Google Shape;1585;p39"/>
              <p:cNvSpPr/>
              <p:nvPr/>
            </p:nvSpPr>
            <p:spPr>
              <a:xfrm flipH="1">
                <a:off x="4055587" y="2005167"/>
                <a:ext cx="76307" cy="122"/>
              </a:xfrm>
              <a:custGeom>
                <a:rect b="b" l="l" r="r" t="t"/>
                <a:pathLst>
                  <a:path extrusionOk="0" fill="none" h="1" w="628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6" name="Google Shape;1586;p39"/>
              <p:cNvSpPr/>
              <p:nvPr/>
            </p:nvSpPr>
            <p:spPr>
              <a:xfrm flipH="1">
                <a:off x="4064613" y="2245750"/>
                <a:ext cx="64156" cy="122"/>
              </a:xfrm>
              <a:custGeom>
                <a:rect b="b" l="l" r="r" t="t"/>
                <a:pathLst>
                  <a:path extrusionOk="0" fill="none" h="1" w="528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87" name="Google Shape;1587;p39"/>
          <p:cNvGrpSpPr/>
          <p:nvPr/>
        </p:nvGrpSpPr>
        <p:grpSpPr>
          <a:xfrm>
            <a:off x="4107210" y="1629099"/>
            <a:ext cx="938748" cy="1014108"/>
            <a:chOff x="6600848" y="1527026"/>
            <a:chExt cx="1317172" cy="1212323"/>
          </a:xfrm>
        </p:grpSpPr>
        <p:grpSp>
          <p:nvGrpSpPr>
            <p:cNvPr id="1588" name="Google Shape;1588;p39"/>
            <p:cNvGrpSpPr/>
            <p:nvPr/>
          </p:nvGrpSpPr>
          <p:grpSpPr>
            <a:xfrm>
              <a:off x="6701480" y="1527026"/>
              <a:ext cx="1216539" cy="1212323"/>
              <a:chOff x="1194880" y="1527026"/>
              <a:chExt cx="1216539" cy="1212323"/>
            </a:xfrm>
          </p:grpSpPr>
          <p:sp>
            <p:nvSpPr>
              <p:cNvPr id="1589" name="Google Shape;1589;p39"/>
              <p:cNvSpPr/>
              <p:nvPr/>
            </p:nvSpPr>
            <p:spPr>
              <a:xfrm>
                <a:off x="1316970" y="2617084"/>
                <a:ext cx="168" cy="168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0" name="Google Shape;1590;p39"/>
              <p:cNvSpPr/>
              <p:nvPr/>
            </p:nvSpPr>
            <p:spPr>
              <a:xfrm>
                <a:off x="1316970" y="1678502"/>
                <a:ext cx="168" cy="875613"/>
              </a:xfrm>
              <a:custGeom>
                <a:rect b="b" l="l" r="r" t="t"/>
                <a:pathLst>
                  <a:path extrusionOk="0" fill="none" h="5214" w="1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1" name="Google Shape;1591;p39"/>
              <p:cNvSpPr/>
              <p:nvPr/>
            </p:nvSpPr>
            <p:spPr>
              <a:xfrm>
                <a:off x="1316970" y="1648946"/>
                <a:ext cx="168" cy="168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2" name="Google Shape;1592;p39"/>
              <p:cNvSpPr/>
              <p:nvPr/>
            </p:nvSpPr>
            <p:spPr>
              <a:xfrm>
                <a:off x="1379945" y="1648946"/>
                <a:ext cx="875794" cy="168"/>
              </a:xfrm>
              <a:custGeom>
                <a:rect b="b" l="l" r="r" t="t"/>
                <a:pathLst>
                  <a:path extrusionOk="0" fill="none" h="1" w="5215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3" name="Google Shape;1593;p39"/>
              <p:cNvSpPr/>
              <p:nvPr/>
            </p:nvSpPr>
            <p:spPr>
              <a:xfrm>
                <a:off x="2284950" y="1648946"/>
                <a:ext cx="168" cy="168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4" name="Google Shape;1594;p39"/>
              <p:cNvSpPr/>
              <p:nvPr/>
            </p:nvSpPr>
            <p:spPr>
              <a:xfrm>
                <a:off x="2284950" y="1707891"/>
                <a:ext cx="168" cy="875613"/>
              </a:xfrm>
              <a:custGeom>
                <a:rect b="b" l="l" r="r" t="t"/>
                <a:pathLst>
                  <a:path extrusionOk="0" fill="none" h="5214" w="1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5" name="Google Shape;1595;p39"/>
              <p:cNvSpPr/>
              <p:nvPr/>
            </p:nvSpPr>
            <p:spPr>
              <a:xfrm>
                <a:off x="2284950" y="2617084"/>
                <a:ext cx="168" cy="168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6" name="Google Shape;1596;p39"/>
              <p:cNvSpPr/>
              <p:nvPr/>
            </p:nvSpPr>
            <p:spPr>
              <a:xfrm>
                <a:off x="1350557" y="2617084"/>
                <a:ext cx="875626" cy="168"/>
              </a:xfrm>
              <a:custGeom>
                <a:rect b="b" l="l" r="r" t="t"/>
                <a:pathLst>
                  <a:path extrusionOk="0" fill="none" h="1" w="5214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7" name="Google Shape;1597;p39"/>
              <p:cNvSpPr/>
              <p:nvPr/>
            </p:nvSpPr>
            <p:spPr>
              <a:xfrm>
                <a:off x="1194880" y="1527026"/>
                <a:ext cx="1216539" cy="1212323"/>
              </a:xfrm>
              <a:custGeom>
                <a:rect b="b" l="l" r="r" t="t"/>
                <a:pathLst>
                  <a:path extrusionOk="0" fill="none" h="7219" w="7244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8" name="Google Shape;1598;p39"/>
            <p:cNvGrpSpPr/>
            <p:nvPr/>
          </p:nvGrpSpPr>
          <p:grpSpPr>
            <a:xfrm>
              <a:off x="6600848" y="1913794"/>
              <a:ext cx="100608" cy="332078"/>
              <a:chOff x="4031298" y="1913794"/>
              <a:chExt cx="100608" cy="332078"/>
            </a:xfrm>
          </p:grpSpPr>
          <p:sp>
            <p:nvSpPr>
              <p:cNvPr id="1599" name="Google Shape;1599;p39"/>
              <p:cNvSpPr/>
              <p:nvPr/>
            </p:nvSpPr>
            <p:spPr>
              <a:xfrm flipH="1">
                <a:off x="4031298" y="1913794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0" name="Google Shape;1600;p39"/>
              <p:cNvSpPr/>
              <p:nvPr/>
            </p:nvSpPr>
            <p:spPr>
              <a:xfrm flipH="1">
                <a:off x="4055587" y="2005167"/>
                <a:ext cx="76307" cy="122"/>
              </a:xfrm>
              <a:custGeom>
                <a:rect b="b" l="l" r="r" t="t"/>
                <a:pathLst>
                  <a:path extrusionOk="0" fill="none" h="1" w="628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1" name="Google Shape;1601;p39"/>
              <p:cNvSpPr/>
              <p:nvPr/>
            </p:nvSpPr>
            <p:spPr>
              <a:xfrm flipH="1">
                <a:off x="4064613" y="2245750"/>
                <a:ext cx="64156" cy="122"/>
              </a:xfrm>
              <a:custGeom>
                <a:rect b="b" l="l" r="r" t="t"/>
                <a:pathLst>
                  <a:path extrusionOk="0" fill="none" h="1" w="528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602" name="Google Shape;1602;p39"/>
          <p:cNvSpPr txBox="1"/>
          <p:nvPr/>
        </p:nvSpPr>
        <p:spPr>
          <a:xfrm>
            <a:off x="5388938" y="2711580"/>
            <a:ext cx="1545300" cy="262500"/>
          </a:xfrm>
          <a:prstGeom prst="rect">
            <a:avLst/>
          </a:prstGeom>
          <a:noFill/>
          <a:ln cap="flat" cmpd="sng" w="9525">
            <a:solidFill>
              <a:srgbClr val="FDBE0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000">
                <a:solidFill>
                  <a:srgbClr val="112C5C"/>
                </a:solidFill>
                <a:latin typeface="Bebas Neue"/>
                <a:ea typeface="Bebas Neue"/>
                <a:cs typeface="Bebas Neue"/>
                <a:sym typeface="Bebas Neue"/>
              </a:rPr>
              <a:t>Kağan güngör</a:t>
            </a:r>
            <a:endParaRPr b="0" i="0" sz="1000" u="none" cap="none" strike="noStrike">
              <a:solidFill>
                <a:srgbClr val="112C5C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603" name="Google Shape;1603;p39"/>
          <p:cNvGrpSpPr/>
          <p:nvPr/>
        </p:nvGrpSpPr>
        <p:grpSpPr>
          <a:xfrm>
            <a:off x="5704573" y="1629099"/>
            <a:ext cx="938748" cy="1014108"/>
            <a:chOff x="6600848" y="1527026"/>
            <a:chExt cx="1317172" cy="1212323"/>
          </a:xfrm>
        </p:grpSpPr>
        <p:grpSp>
          <p:nvGrpSpPr>
            <p:cNvPr id="1604" name="Google Shape;1604;p39"/>
            <p:cNvGrpSpPr/>
            <p:nvPr/>
          </p:nvGrpSpPr>
          <p:grpSpPr>
            <a:xfrm>
              <a:off x="6701480" y="1527026"/>
              <a:ext cx="1216539" cy="1212323"/>
              <a:chOff x="1194880" y="1527026"/>
              <a:chExt cx="1216539" cy="1212323"/>
            </a:xfrm>
          </p:grpSpPr>
          <p:sp>
            <p:nvSpPr>
              <p:cNvPr id="1605" name="Google Shape;1605;p39"/>
              <p:cNvSpPr/>
              <p:nvPr/>
            </p:nvSpPr>
            <p:spPr>
              <a:xfrm>
                <a:off x="1316970" y="2617084"/>
                <a:ext cx="168" cy="168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12C5C"/>
              </a:solidFill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6" name="Google Shape;1606;p39"/>
              <p:cNvSpPr/>
              <p:nvPr/>
            </p:nvSpPr>
            <p:spPr>
              <a:xfrm>
                <a:off x="1316970" y="1678502"/>
                <a:ext cx="168" cy="875613"/>
              </a:xfrm>
              <a:custGeom>
                <a:rect b="b" l="l" r="r" t="t"/>
                <a:pathLst>
                  <a:path extrusionOk="0" fill="none" h="5214" w="1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112C5C"/>
              </a:solidFill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7" name="Google Shape;1607;p39"/>
              <p:cNvSpPr/>
              <p:nvPr/>
            </p:nvSpPr>
            <p:spPr>
              <a:xfrm>
                <a:off x="1316970" y="1648946"/>
                <a:ext cx="168" cy="168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12C5C"/>
              </a:solidFill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8" name="Google Shape;1608;p39"/>
              <p:cNvSpPr/>
              <p:nvPr/>
            </p:nvSpPr>
            <p:spPr>
              <a:xfrm>
                <a:off x="1379945" y="1648946"/>
                <a:ext cx="875794" cy="168"/>
              </a:xfrm>
              <a:custGeom>
                <a:rect b="b" l="l" r="r" t="t"/>
                <a:pathLst>
                  <a:path extrusionOk="0" fill="none" h="1" w="5215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solidFill>
                <a:srgbClr val="112C5C"/>
              </a:solidFill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9" name="Google Shape;1609;p39"/>
              <p:cNvSpPr/>
              <p:nvPr/>
            </p:nvSpPr>
            <p:spPr>
              <a:xfrm>
                <a:off x="2284950" y="1648946"/>
                <a:ext cx="168" cy="168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12C5C"/>
              </a:solidFill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0" name="Google Shape;1610;p39"/>
              <p:cNvSpPr/>
              <p:nvPr/>
            </p:nvSpPr>
            <p:spPr>
              <a:xfrm>
                <a:off x="2284950" y="1707891"/>
                <a:ext cx="168" cy="875613"/>
              </a:xfrm>
              <a:custGeom>
                <a:rect b="b" l="l" r="r" t="t"/>
                <a:pathLst>
                  <a:path extrusionOk="0" fill="none" h="5214" w="1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solidFill>
                <a:srgbClr val="112C5C"/>
              </a:solidFill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1" name="Google Shape;1611;p39"/>
              <p:cNvSpPr/>
              <p:nvPr/>
            </p:nvSpPr>
            <p:spPr>
              <a:xfrm>
                <a:off x="2284950" y="2617084"/>
                <a:ext cx="168" cy="168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12C5C"/>
              </a:solidFill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2" name="Google Shape;1612;p39"/>
              <p:cNvSpPr/>
              <p:nvPr/>
            </p:nvSpPr>
            <p:spPr>
              <a:xfrm>
                <a:off x="1350557" y="2617084"/>
                <a:ext cx="875626" cy="168"/>
              </a:xfrm>
              <a:custGeom>
                <a:rect b="b" l="l" r="r" t="t"/>
                <a:pathLst>
                  <a:path extrusionOk="0" fill="none" h="1" w="5214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solidFill>
                <a:srgbClr val="112C5C"/>
              </a:solidFill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3" name="Google Shape;1613;p39"/>
              <p:cNvSpPr/>
              <p:nvPr/>
            </p:nvSpPr>
            <p:spPr>
              <a:xfrm>
                <a:off x="1194880" y="1527026"/>
                <a:ext cx="1216539" cy="1212323"/>
              </a:xfrm>
              <a:custGeom>
                <a:rect b="b" l="l" r="r" t="t"/>
                <a:pathLst>
                  <a:path extrusionOk="0" fill="none" h="7219" w="7244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solidFill>
                <a:srgbClr val="112C5C"/>
              </a:solidFill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14" name="Google Shape;1614;p39"/>
            <p:cNvGrpSpPr/>
            <p:nvPr/>
          </p:nvGrpSpPr>
          <p:grpSpPr>
            <a:xfrm>
              <a:off x="6600848" y="1913794"/>
              <a:ext cx="100608" cy="332078"/>
              <a:chOff x="4031298" y="1913794"/>
              <a:chExt cx="100608" cy="332078"/>
            </a:xfrm>
          </p:grpSpPr>
          <p:sp>
            <p:nvSpPr>
              <p:cNvPr id="1615" name="Google Shape;1615;p39"/>
              <p:cNvSpPr/>
              <p:nvPr/>
            </p:nvSpPr>
            <p:spPr>
              <a:xfrm flipH="1">
                <a:off x="4031298" y="1913794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solidFill>
                <a:srgbClr val="112C5C"/>
              </a:solidFill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6" name="Google Shape;1616;p39"/>
              <p:cNvSpPr/>
              <p:nvPr/>
            </p:nvSpPr>
            <p:spPr>
              <a:xfrm flipH="1">
                <a:off x="4055587" y="2005167"/>
                <a:ext cx="76307" cy="122"/>
              </a:xfrm>
              <a:custGeom>
                <a:rect b="b" l="l" r="r" t="t"/>
                <a:pathLst>
                  <a:path extrusionOk="0" fill="none" h="1" w="628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solidFill>
                <a:srgbClr val="112C5C"/>
              </a:solidFill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7" name="Google Shape;1617;p39"/>
              <p:cNvSpPr/>
              <p:nvPr/>
            </p:nvSpPr>
            <p:spPr>
              <a:xfrm flipH="1">
                <a:off x="4064613" y="2245750"/>
                <a:ext cx="64156" cy="122"/>
              </a:xfrm>
              <a:custGeom>
                <a:rect b="b" l="l" r="r" t="t"/>
                <a:pathLst>
                  <a:path extrusionOk="0" fill="none" h="1" w="528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solidFill>
                <a:srgbClr val="112C5C"/>
              </a:solidFill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1618" name="Google Shape;1618;p39"/>
          <p:cNvCxnSpPr/>
          <p:nvPr/>
        </p:nvCxnSpPr>
        <p:spPr>
          <a:xfrm>
            <a:off x="3452188" y="2146613"/>
            <a:ext cx="716400" cy="0"/>
          </a:xfrm>
          <a:prstGeom prst="straightConnector1">
            <a:avLst/>
          </a:prstGeom>
          <a:noFill/>
          <a:ln cap="flat" cmpd="sng" w="9525">
            <a:solidFill>
              <a:srgbClr val="FDBE0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9" name="Google Shape;1619;p39"/>
          <p:cNvCxnSpPr/>
          <p:nvPr/>
        </p:nvCxnSpPr>
        <p:spPr>
          <a:xfrm>
            <a:off x="5049921" y="2121576"/>
            <a:ext cx="716400" cy="0"/>
          </a:xfrm>
          <a:prstGeom prst="straightConnector1">
            <a:avLst/>
          </a:prstGeom>
          <a:noFill/>
          <a:ln cap="flat" cmpd="sng" w="9525">
            <a:solidFill>
              <a:srgbClr val="FDBE0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0" name="Google Shape;1620;p39"/>
          <p:cNvSpPr txBox="1"/>
          <p:nvPr/>
        </p:nvSpPr>
        <p:spPr>
          <a:xfrm>
            <a:off x="6974581" y="2713188"/>
            <a:ext cx="1545300" cy="262500"/>
          </a:xfrm>
          <a:prstGeom prst="rect">
            <a:avLst/>
          </a:prstGeom>
          <a:noFill/>
          <a:ln cap="flat" cmpd="sng" w="9525">
            <a:solidFill>
              <a:srgbClr val="112C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000">
                <a:solidFill>
                  <a:srgbClr val="112C5C"/>
                </a:solidFill>
                <a:latin typeface="Bebas Neue"/>
                <a:ea typeface="Bebas Neue"/>
                <a:cs typeface="Bebas Neue"/>
                <a:sym typeface="Bebas Neue"/>
              </a:rPr>
              <a:t>Selin ulusoy</a:t>
            </a:r>
            <a:endParaRPr b="0" i="0" sz="1000" u="none" cap="none" strike="noStrike">
              <a:solidFill>
                <a:srgbClr val="112C5C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621" name="Google Shape;1621;p39"/>
          <p:cNvGrpSpPr/>
          <p:nvPr/>
        </p:nvGrpSpPr>
        <p:grpSpPr>
          <a:xfrm>
            <a:off x="7301942" y="1629099"/>
            <a:ext cx="938748" cy="1014108"/>
            <a:chOff x="6600848" y="1527026"/>
            <a:chExt cx="1317172" cy="1212323"/>
          </a:xfrm>
        </p:grpSpPr>
        <p:grpSp>
          <p:nvGrpSpPr>
            <p:cNvPr id="1622" name="Google Shape;1622;p39"/>
            <p:cNvGrpSpPr/>
            <p:nvPr/>
          </p:nvGrpSpPr>
          <p:grpSpPr>
            <a:xfrm>
              <a:off x="6701480" y="1527026"/>
              <a:ext cx="1216539" cy="1212323"/>
              <a:chOff x="1194880" y="1527026"/>
              <a:chExt cx="1216539" cy="1212323"/>
            </a:xfrm>
          </p:grpSpPr>
          <p:sp>
            <p:nvSpPr>
              <p:cNvPr id="1623" name="Google Shape;1623;p39"/>
              <p:cNvSpPr/>
              <p:nvPr/>
            </p:nvSpPr>
            <p:spPr>
              <a:xfrm>
                <a:off x="1316970" y="2617084"/>
                <a:ext cx="168" cy="168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12C5C"/>
              </a:solidFill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4" name="Google Shape;1624;p39"/>
              <p:cNvSpPr/>
              <p:nvPr/>
            </p:nvSpPr>
            <p:spPr>
              <a:xfrm>
                <a:off x="1316970" y="1678502"/>
                <a:ext cx="168" cy="875613"/>
              </a:xfrm>
              <a:custGeom>
                <a:rect b="b" l="l" r="r" t="t"/>
                <a:pathLst>
                  <a:path extrusionOk="0" fill="none" h="5214" w="1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112C5C"/>
              </a:solidFill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5" name="Google Shape;1625;p39"/>
              <p:cNvSpPr/>
              <p:nvPr/>
            </p:nvSpPr>
            <p:spPr>
              <a:xfrm>
                <a:off x="1316970" y="1648946"/>
                <a:ext cx="168" cy="168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12C5C"/>
              </a:solidFill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6" name="Google Shape;1626;p39"/>
              <p:cNvSpPr/>
              <p:nvPr/>
            </p:nvSpPr>
            <p:spPr>
              <a:xfrm>
                <a:off x="1379945" y="1648946"/>
                <a:ext cx="875794" cy="168"/>
              </a:xfrm>
              <a:custGeom>
                <a:rect b="b" l="l" r="r" t="t"/>
                <a:pathLst>
                  <a:path extrusionOk="0" fill="none" h="1" w="5215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solidFill>
                <a:srgbClr val="112C5C"/>
              </a:solidFill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7" name="Google Shape;1627;p39"/>
              <p:cNvSpPr/>
              <p:nvPr/>
            </p:nvSpPr>
            <p:spPr>
              <a:xfrm>
                <a:off x="2284950" y="1648946"/>
                <a:ext cx="168" cy="168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12C5C"/>
              </a:solidFill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8" name="Google Shape;1628;p39"/>
              <p:cNvSpPr/>
              <p:nvPr/>
            </p:nvSpPr>
            <p:spPr>
              <a:xfrm>
                <a:off x="2284950" y="1707891"/>
                <a:ext cx="168" cy="875613"/>
              </a:xfrm>
              <a:custGeom>
                <a:rect b="b" l="l" r="r" t="t"/>
                <a:pathLst>
                  <a:path extrusionOk="0" fill="none" h="5214" w="1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solidFill>
                <a:srgbClr val="112C5C"/>
              </a:solidFill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9" name="Google Shape;1629;p39"/>
              <p:cNvSpPr/>
              <p:nvPr/>
            </p:nvSpPr>
            <p:spPr>
              <a:xfrm>
                <a:off x="2284950" y="2617084"/>
                <a:ext cx="168" cy="168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12C5C"/>
              </a:solidFill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0" name="Google Shape;1630;p39"/>
              <p:cNvSpPr/>
              <p:nvPr/>
            </p:nvSpPr>
            <p:spPr>
              <a:xfrm>
                <a:off x="1350557" y="2617084"/>
                <a:ext cx="875626" cy="168"/>
              </a:xfrm>
              <a:custGeom>
                <a:rect b="b" l="l" r="r" t="t"/>
                <a:pathLst>
                  <a:path extrusionOk="0" fill="none" h="1" w="5214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solidFill>
                <a:srgbClr val="112C5C"/>
              </a:solidFill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1" name="Google Shape;1631;p39"/>
              <p:cNvSpPr/>
              <p:nvPr/>
            </p:nvSpPr>
            <p:spPr>
              <a:xfrm>
                <a:off x="1194880" y="1527026"/>
                <a:ext cx="1216539" cy="1212323"/>
              </a:xfrm>
              <a:custGeom>
                <a:rect b="b" l="l" r="r" t="t"/>
                <a:pathLst>
                  <a:path extrusionOk="0" fill="none" h="7219" w="7244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solidFill>
                <a:srgbClr val="112C5C"/>
              </a:solidFill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2" name="Google Shape;1632;p39"/>
            <p:cNvGrpSpPr/>
            <p:nvPr/>
          </p:nvGrpSpPr>
          <p:grpSpPr>
            <a:xfrm>
              <a:off x="6600848" y="1913794"/>
              <a:ext cx="100608" cy="332078"/>
              <a:chOff x="4031298" y="1913794"/>
              <a:chExt cx="100608" cy="332078"/>
            </a:xfrm>
          </p:grpSpPr>
          <p:sp>
            <p:nvSpPr>
              <p:cNvPr id="1633" name="Google Shape;1633;p39"/>
              <p:cNvSpPr/>
              <p:nvPr/>
            </p:nvSpPr>
            <p:spPr>
              <a:xfrm flipH="1">
                <a:off x="4031298" y="1913794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solidFill>
                <a:srgbClr val="112C5C"/>
              </a:solidFill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4" name="Google Shape;1634;p39"/>
              <p:cNvSpPr/>
              <p:nvPr/>
            </p:nvSpPr>
            <p:spPr>
              <a:xfrm flipH="1">
                <a:off x="4055587" y="2005167"/>
                <a:ext cx="76307" cy="122"/>
              </a:xfrm>
              <a:custGeom>
                <a:rect b="b" l="l" r="r" t="t"/>
                <a:pathLst>
                  <a:path extrusionOk="0" fill="none" h="1" w="628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solidFill>
                <a:srgbClr val="112C5C"/>
              </a:solidFill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5" name="Google Shape;1635;p39"/>
              <p:cNvSpPr/>
              <p:nvPr/>
            </p:nvSpPr>
            <p:spPr>
              <a:xfrm flipH="1">
                <a:off x="4064613" y="2245750"/>
                <a:ext cx="64156" cy="122"/>
              </a:xfrm>
              <a:custGeom>
                <a:rect b="b" l="l" r="r" t="t"/>
                <a:pathLst>
                  <a:path extrusionOk="0" fill="none" h="1" w="528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solidFill>
                <a:srgbClr val="112C5C"/>
              </a:solidFill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1636" name="Google Shape;1636;p39"/>
          <p:cNvCxnSpPr/>
          <p:nvPr/>
        </p:nvCxnSpPr>
        <p:spPr>
          <a:xfrm>
            <a:off x="6643574" y="2123639"/>
            <a:ext cx="722700" cy="0"/>
          </a:xfrm>
          <a:prstGeom prst="straightConnector1">
            <a:avLst/>
          </a:prstGeom>
          <a:noFill/>
          <a:ln cap="flat" cmpd="sng" w="9525">
            <a:solidFill>
              <a:srgbClr val="FDBE0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37" name="Google Shape;1637;p39"/>
          <p:cNvSpPr txBox="1"/>
          <p:nvPr/>
        </p:nvSpPr>
        <p:spPr>
          <a:xfrm>
            <a:off x="2214592" y="3022948"/>
            <a:ext cx="1545300" cy="53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112C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800">
                <a:solidFill>
                  <a:srgbClr val="112C5C"/>
                </a:solidFill>
                <a:latin typeface="Roboto"/>
                <a:ea typeface="Roboto"/>
                <a:cs typeface="Roboto"/>
                <a:sym typeface="Roboto"/>
              </a:rPr>
              <a:t>Yıldız Teknik Üniversitesi</a:t>
            </a:r>
            <a:endParaRPr sz="800">
              <a:solidFill>
                <a:srgbClr val="112C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800">
                <a:solidFill>
                  <a:srgbClr val="112C5C"/>
                </a:solidFill>
                <a:latin typeface="Roboto"/>
                <a:ea typeface="Roboto"/>
                <a:cs typeface="Roboto"/>
                <a:sym typeface="Roboto"/>
              </a:rPr>
              <a:t>Bilgisayar Mühendisliği</a:t>
            </a:r>
            <a:endParaRPr sz="800">
              <a:solidFill>
                <a:srgbClr val="112C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8" name="Google Shape;1638;p39"/>
          <p:cNvSpPr txBox="1"/>
          <p:nvPr/>
        </p:nvSpPr>
        <p:spPr>
          <a:xfrm>
            <a:off x="3799356" y="3022948"/>
            <a:ext cx="1545300" cy="53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DBE0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800">
                <a:solidFill>
                  <a:srgbClr val="112C5C"/>
                </a:solidFill>
                <a:latin typeface="Roboto"/>
                <a:ea typeface="Roboto"/>
                <a:cs typeface="Roboto"/>
                <a:sym typeface="Roboto"/>
              </a:rPr>
              <a:t>Atılım Üniversitesi</a:t>
            </a:r>
            <a:endParaRPr sz="800">
              <a:solidFill>
                <a:srgbClr val="112C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800">
                <a:solidFill>
                  <a:srgbClr val="112C5C"/>
                </a:solidFill>
                <a:latin typeface="Roboto"/>
                <a:ea typeface="Roboto"/>
                <a:cs typeface="Roboto"/>
                <a:sym typeface="Roboto"/>
              </a:rPr>
              <a:t>Matematik Bölümü</a:t>
            </a:r>
            <a:endParaRPr sz="800">
              <a:solidFill>
                <a:srgbClr val="112C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9" name="Google Shape;1639;p39"/>
          <p:cNvSpPr txBox="1"/>
          <p:nvPr/>
        </p:nvSpPr>
        <p:spPr>
          <a:xfrm>
            <a:off x="5393073" y="3022948"/>
            <a:ext cx="1545300" cy="53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112C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800">
                <a:solidFill>
                  <a:srgbClr val="112C5C"/>
                </a:solidFill>
                <a:latin typeface="Roboto"/>
                <a:ea typeface="Roboto"/>
                <a:cs typeface="Roboto"/>
                <a:sym typeface="Roboto"/>
              </a:rPr>
              <a:t>Mersin Üniversitesi</a:t>
            </a:r>
            <a:endParaRPr sz="800">
              <a:solidFill>
                <a:srgbClr val="112C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800">
                <a:solidFill>
                  <a:srgbClr val="112C5C"/>
                </a:solidFill>
                <a:latin typeface="Roboto"/>
                <a:ea typeface="Roboto"/>
                <a:cs typeface="Roboto"/>
                <a:sym typeface="Roboto"/>
              </a:rPr>
              <a:t>Bilgisayar Mühendisliği</a:t>
            </a:r>
            <a:endParaRPr sz="800">
              <a:solidFill>
                <a:srgbClr val="112C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0" name="Google Shape;1640;p39"/>
          <p:cNvSpPr txBox="1"/>
          <p:nvPr/>
        </p:nvSpPr>
        <p:spPr>
          <a:xfrm>
            <a:off x="6977837" y="3022948"/>
            <a:ext cx="1545300" cy="53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DBE0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800">
                <a:solidFill>
                  <a:srgbClr val="112C5C"/>
                </a:solidFill>
                <a:latin typeface="Roboto"/>
                <a:ea typeface="Roboto"/>
                <a:cs typeface="Roboto"/>
                <a:sym typeface="Roboto"/>
              </a:rPr>
              <a:t>Atılım Üniversitesi</a:t>
            </a:r>
            <a:endParaRPr sz="800">
              <a:solidFill>
                <a:srgbClr val="112C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800">
                <a:solidFill>
                  <a:srgbClr val="112C5C"/>
                </a:solidFill>
                <a:latin typeface="Roboto"/>
                <a:ea typeface="Roboto"/>
                <a:cs typeface="Roboto"/>
                <a:sym typeface="Roboto"/>
              </a:rPr>
              <a:t>Bilişim Sistemleri Mühendisliği</a:t>
            </a:r>
            <a:endParaRPr sz="800">
              <a:solidFill>
                <a:srgbClr val="112C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41" name="Google Shape;1641;p39"/>
          <p:cNvPicPr preferRelativeResize="0"/>
          <p:nvPr/>
        </p:nvPicPr>
        <p:blipFill rotWithShape="1">
          <a:blip r:embed="rId3">
            <a:alphaModFix/>
          </a:blip>
          <a:srcRect b="9918" l="0" r="0" t="0"/>
          <a:stretch/>
        </p:blipFill>
        <p:spPr>
          <a:xfrm>
            <a:off x="5866837" y="1731314"/>
            <a:ext cx="676226" cy="780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Google Shape;1642;p39"/>
          <p:cNvPicPr preferRelativeResize="0"/>
          <p:nvPr/>
        </p:nvPicPr>
        <p:blipFill rotWithShape="1">
          <a:blip r:embed="rId4">
            <a:alphaModFix/>
          </a:blip>
          <a:srcRect b="14012" l="-9089" r="9089" t="13607"/>
          <a:stretch/>
        </p:blipFill>
        <p:spPr>
          <a:xfrm>
            <a:off x="7400525" y="1733100"/>
            <a:ext cx="764375" cy="80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3" name="Google Shape;1643;p39"/>
          <p:cNvPicPr preferRelativeResize="0"/>
          <p:nvPr/>
        </p:nvPicPr>
        <p:blipFill rotWithShape="1">
          <a:blip r:embed="rId5">
            <a:alphaModFix/>
          </a:blip>
          <a:srcRect b="29602" l="5370" r="8012" t="0"/>
          <a:stretch/>
        </p:blipFill>
        <p:spPr>
          <a:xfrm>
            <a:off x="1094225" y="1735951"/>
            <a:ext cx="676225" cy="809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4" name="Google Shape;1644;p39"/>
          <p:cNvSpPr txBox="1"/>
          <p:nvPr>
            <p:ph type="title"/>
          </p:nvPr>
        </p:nvSpPr>
        <p:spPr>
          <a:xfrm>
            <a:off x="0" y="152400"/>
            <a:ext cx="914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700">
                <a:solidFill>
                  <a:srgbClr val="112C5C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Ekip Üyeleri</a:t>
            </a:r>
            <a:endParaRPr sz="1700">
              <a:solidFill>
                <a:srgbClr val="112C5C"/>
              </a:solidFill>
            </a:endParaRPr>
          </a:p>
        </p:txBody>
      </p:sp>
      <p:pic>
        <p:nvPicPr>
          <p:cNvPr id="1645" name="Google Shape;1645;p39"/>
          <p:cNvPicPr preferRelativeResize="0"/>
          <p:nvPr/>
        </p:nvPicPr>
        <p:blipFill rotWithShape="1">
          <a:blip r:embed="rId6">
            <a:alphaModFix amt="50000"/>
          </a:blip>
          <a:srcRect b="16476" l="27393" r="28310" t="14926"/>
          <a:stretch/>
        </p:blipFill>
        <p:spPr>
          <a:xfrm>
            <a:off x="431650" y="167900"/>
            <a:ext cx="736999" cy="7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6" name="Google Shape;1646;p39"/>
          <p:cNvPicPr preferRelativeResize="0"/>
          <p:nvPr/>
        </p:nvPicPr>
        <p:blipFill rotWithShape="1">
          <a:blip r:embed="rId7">
            <a:alphaModFix/>
          </a:blip>
          <a:srcRect b="12625" l="0" r="0" t="0"/>
          <a:stretch/>
        </p:blipFill>
        <p:spPr>
          <a:xfrm>
            <a:off x="4271149" y="1731301"/>
            <a:ext cx="676225" cy="780537"/>
          </a:xfrm>
          <a:prstGeom prst="rect">
            <a:avLst/>
          </a:prstGeom>
          <a:noFill/>
          <a:ln>
            <a:noFill/>
          </a:ln>
        </p:spPr>
      </p:pic>
      <p:sp>
        <p:nvSpPr>
          <p:cNvPr id="1647" name="Google Shape;1647;p39"/>
          <p:cNvSpPr txBox="1"/>
          <p:nvPr/>
        </p:nvSpPr>
        <p:spPr>
          <a:xfrm>
            <a:off x="621966" y="3620791"/>
            <a:ext cx="1545300" cy="53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112C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900">
              <a:solidFill>
                <a:srgbClr val="112C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48" name="Google Shape;1648;p39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94684" y="3711306"/>
            <a:ext cx="357052" cy="343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Google Shape;1649;p39">
            <a:hlinkClick r:id="rId10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11857" y="3707739"/>
            <a:ext cx="379854" cy="36502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9"/>
          <p:cNvSpPr txBox="1"/>
          <p:nvPr/>
        </p:nvSpPr>
        <p:spPr>
          <a:xfrm>
            <a:off x="2214592" y="3620780"/>
            <a:ext cx="1545300" cy="53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DBE0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900">
              <a:solidFill>
                <a:srgbClr val="112C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1" name="Google Shape;1651;p39"/>
          <p:cNvSpPr txBox="1"/>
          <p:nvPr/>
        </p:nvSpPr>
        <p:spPr>
          <a:xfrm>
            <a:off x="3799356" y="3616656"/>
            <a:ext cx="1545300" cy="53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112C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900">
              <a:solidFill>
                <a:srgbClr val="112C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2" name="Google Shape;1652;p39"/>
          <p:cNvSpPr txBox="1"/>
          <p:nvPr/>
        </p:nvSpPr>
        <p:spPr>
          <a:xfrm>
            <a:off x="5393073" y="3616656"/>
            <a:ext cx="1545300" cy="53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DBE0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900">
              <a:solidFill>
                <a:srgbClr val="112C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3" name="Google Shape;1653;p39"/>
          <p:cNvSpPr txBox="1"/>
          <p:nvPr/>
        </p:nvSpPr>
        <p:spPr>
          <a:xfrm>
            <a:off x="6977837" y="3616656"/>
            <a:ext cx="1545300" cy="53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112C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900">
              <a:solidFill>
                <a:srgbClr val="112C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4" name="Google Shape;1654;p39">
            <a:hlinkClick r:id="rId12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38617" y="3711306"/>
            <a:ext cx="357052" cy="343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5" name="Google Shape;1655;p39">
            <a:hlinkClick r:id="rId13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72500" y="3711306"/>
            <a:ext cx="357052" cy="343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6" name="Google Shape;1656;p39">
            <a:hlinkClick r:id="rId14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50002" y="3711306"/>
            <a:ext cx="357052" cy="343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7" name="Google Shape;1657;p39">
            <a:hlinkClick r:id="rId15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27505" y="3711306"/>
            <a:ext cx="357052" cy="343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Google Shape;1658;p39">
            <a:hlinkClick r:id="rId16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85058" y="3714750"/>
            <a:ext cx="379854" cy="36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" name="Google Shape;1659;p39">
            <a:hlinkClick r:id="rId17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18740" y="3711306"/>
            <a:ext cx="379854" cy="36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0" name="Google Shape;1660;p39">
            <a:hlinkClick r:id="rId18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52422" y="3711306"/>
            <a:ext cx="379854" cy="36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39">
            <a:hlinkClick r:id="rId19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09655" y="3714750"/>
            <a:ext cx="379854" cy="36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2" name="Google Shape;1662;p39"/>
          <p:cNvPicPr preferRelativeResize="0"/>
          <p:nvPr/>
        </p:nvPicPr>
        <p:blipFill rotWithShape="1">
          <a:blip r:embed="rId20">
            <a:alphaModFix amt="60000"/>
          </a:blip>
          <a:srcRect b="28100" l="0" r="0" t="18191"/>
          <a:stretch/>
        </p:blipFill>
        <p:spPr>
          <a:xfrm>
            <a:off x="8046575" y="223550"/>
            <a:ext cx="676230" cy="36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3" name="Google Shape;1663;p39"/>
          <p:cNvPicPr preferRelativeResize="0"/>
          <p:nvPr/>
        </p:nvPicPr>
        <p:blipFill rotWithShape="1">
          <a:blip r:embed="rId21">
            <a:alphaModFix/>
          </a:blip>
          <a:srcRect b="16282" l="11495" r="7950" t="7095"/>
          <a:stretch/>
        </p:blipFill>
        <p:spPr>
          <a:xfrm>
            <a:off x="2707525" y="1733375"/>
            <a:ext cx="615688" cy="78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40"/>
          <p:cNvSpPr txBox="1"/>
          <p:nvPr>
            <p:ph type="title"/>
          </p:nvPr>
        </p:nvSpPr>
        <p:spPr>
          <a:xfrm>
            <a:off x="4136025" y="1411525"/>
            <a:ext cx="4446900" cy="112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DBE0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5100">
                <a:solidFill>
                  <a:srgbClr val="FFD966"/>
                </a:solidFill>
              </a:rPr>
              <a:t>TEŞEKKÜRLER</a:t>
            </a:r>
            <a:endParaRPr sz="5100">
              <a:solidFill>
                <a:srgbClr val="FFD966"/>
              </a:solidFill>
            </a:endParaRPr>
          </a:p>
        </p:txBody>
      </p:sp>
      <p:grpSp>
        <p:nvGrpSpPr>
          <p:cNvPr id="1669" name="Google Shape;1669;p40"/>
          <p:cNvGrpSpPr/>
          <p:nvPr/>
        </p:nvGrpSpPr>
        <p:grpSpPr>
          <a:xfrm>
            <a:off x="383141" y="1344319"/>
            <a:ext cx="3656422" cy="2601333"/>
            <a:chOff x="1660550" y="1266325"/>
            <a:chExt cx="4260075" cy="3053925"/>
          </a:xfrm>
        </p:grpSpPr>
        <p:sp>
          <p:nvSpPr>
            <p:cNvPr id="1670" name="Google Shape;1670;p40"/>
            <p:cNvSpPr/>
            <p:nvPr/>
          </p:nvSpPr>
          <p:spPr>
            <a:xfrm>
              <a:off x="4480725" y="1995000"/>
              <a:ext cx="770700" cy="477525"/>
            </a:xfrm>
            <a:custGeom>
              <a:rect b="b" l="l" r="r" t="t"/>
              <a:pathLst>
                <a:path extrusionOk="0" h="19101" w="30828">
                  <a:moveTo>
                    <a:pt x="15515" y="1304"/>
                  </a:moveTo>
                  <a:cubicBezTo>
                    <a:pt x="20642" y="1304"/>
                    <a:pt x="26118" y="4330"/>
                    <a:pt x="29374" y="9550"/>
                  </a:cubicBezTo>
                  <a:cubicBezTo>
                    <a:pt x="26066" y="14888"/>
                    <a:pt x="20577" y="17771"/>
                    <a:pt x="15389" y="17796"/>
                  </a:cubicBezTo>
                  <a:cubicBezTo>
                    <a:pt x="15347" y="17796"/>
                    <a:pt x="15306" y="17796"/>
                    <a:pt x="15264" y="17796"/>
                  </a:cubicBezTo>
                  <a:cubicBezTo>
                    <a:pt x="10161" y="17796"/>
                    <a:pt x="4686" y="14770"/>
                    <a:pt x="1429" y="9550"/>
                  </a:cubicBezTo>
                  <a:cubicBezTo>
                    <a:pt x="4738" y="4262"/>
                    <a:pt x="10226" y="1354"/>
                    <a:pt x="15389" y="1304"/>
                  </a:cubicBezTo>
                  <a:cubicBezTo>
                    <a:pt x="15431" y="1304"/>
                    <a:pt x="15473" y="1304"/>
                    <a:pt x="15515" y="1304"/>
                  </a:cubicBezTo>
                  <a:close/>
                  <a:moveTo>
                    <a:pt x="15278" y="1"/>
                  </a:moveTo>
                  <a:cubicBezTo>
                    <a:pt x="12209" y="1"/>
                    <a:pt x="9190" y="1025"/>
                    <a:pt x="6417" y="2783"/>
                  </a:cubicBezTo>
                  <a:cubicBezTo>
                    <a:pt x="4061" y="4287"/>
                    <a:pt x="1705" y="6517"/>
                    <a:pt x="76" y="9224"/>
                  </a:cubicBezTo>
                  <a:cubicBezTo>
                    <a:pt x="26" y="9299"/>
                    <a:pt x="26" y="9400"/>
                    <a:pt x="1" y="9500"/>
                  </a:cubicBezTo>
                  <a:cubicBezTo>
                    <a:pt x="1" y="9525"/>
                    <a:pt x="1" y="9525"/>
                    <a:pt x="1" y="9550"/>
                  </a:cubicBezTo>
                  <a:cubicBezTo>
                    <a:pt x="1" y="9575"/>
                    <a:pt x="1" y="9600"/>
                    <a:pt x="1" y="9600"/>
                  </a:cubicBezTo>
                  <a:cubicBezTo>
                    <a:pt x="26" y="9700"/>
                    <a:pt x="26" y="9801"/>
                    <a:pt x="76" y="9876"/>
                  </a:cubicBezTo>
                  <a:cubicBezTo>
                    <a:pt x="1730" y="12633"/>
                    <a:pt x="4061" y="14763"/>
                    <a:pt x="6417" y="16342"/>
                  </a:cubicBezTo>
                  <a:cubicBezTo>
                    <a:pt x="9199" y="18172"/>
                    <a:pt x="12281" y="19074"/>
                    <a:pt x="15389" y="19099"/>
                  </a:cubicBezTo>
                  <a:cubicBezTo>
                    <a:pt x="15464" y="19100"/>
                    <a:pt x="15539" y="19101"/>
                    <a:pt x="15614" y="19101"/>
                  </a:cubicBezTo>
                  <a:cubicBezTo>
                    <a:pt x="18668" y="19101"/>
                    <a:pt x="21646" y="18104"/>
                    <a:pt x="24362" y="16367"/>
                  </a:cubicBezTo>
                  <a:cubicBezTo>
                    <a:pt x="26718" y="14838"/>
                    <a:pt x="29074" y="12608"/>
                    <a:pt x="30703" y="9876"/>
                  </a:cubicBezTo>
                  <a:cubicBezTo>
                    <a:pt x="30828" y="9675"/>
                    <a:pt x="30828" y="9450"/>
                    <a:pt x="30703" y="9224"/>
                  </a:cubicBezTo>
                  <a:cubicBezTo>
                    <a:pt x="29074" y="6467"/>
                    <a:pt x="26718" y="4312"/>
                    <a:pt x="24362" y="2758"/>
                  </a:cubicBezTo>
                  <a:cubicBezTo>
                    <a:pt x="21580" y="903"/>
                    <a:pt x="18497" y="26"/>
                    <a:pt x="15389" y="1"/>
                  </a:cubicBezTo>
                  <a:cubicBezTo>
                    <a:pt x="15352" y="1"/>
                    <a:pt x="15315" y="1"/>
                    <a:pt x="15278" y="1"/>
                  </a:cubicBez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40"/>
            <p:cNvSpPr/>
            <p:nvPr/>
          </p:nvSpPr>
          <p:spPr>
            <a:xfrm>
              <a:off x="4691250" y="2059550"/>
              <a:ext cx="349025" cy="349025"/>
            </a:xfrm>
            <a:custGeom>
              <a:rect b="b" l="l" r="r" t="t"/>
              <a:pathLst>
                <a:path extrusionOk="0" h="13961" w="13961">
                  <a:moveTo>
                    <a:pt x="6993" y="1254"/>
                  </a:moveTo>
                  <a:cubicBezTo>
                    <a:pt x="10126" y="1254"/>
                    <a:pt x="12683" y="3835"/>
                    <a:pt x="12683" y="6968"/>
                  </a:cubicBezTo>
                  <a:cubicBezTo>
                    <a:pt x="12683" y="10126"/>
                    <a:pt x="10126" y="12682"/>
                    <a:pt x="6993" y="12682"/>
                  </a:cubicBezTo>
                  <a:cubicBezTo>
                    <a:pt x="3835" y="12682"/>
                    <a:pt x="1279" y="10126"/>
                    <a:pt x="1279" y="6968"/>
                  </a:cubicBezTo>
                  <a:cubicBezTo>
                    <a:pt x="1279" y="3835"/>
                    <a:pt x="3835" y="1254"/>
                    <a:pt x="6993" y="1254"/>
                  </a:cubicBezTo>
                  <a:close/>
                  <a:moveTo>
                    <a:pt x="6993" y="1"/>
                  </a:moveTo>
                  <a:cubicBezTo>
                    <a:pt x="3134" y="1"/>
                    <a:pt x="1" y="3133"/>
                    <a:pt x="1" y="6968"/>
                  </a:cubicBezTo>
                  <a:cubicBezTo>
                    <a:pt x="1" y="10828"/>
                    <a:pt x="3134" y="13961"/>
                    <a:pt x="6993" y="13961"/>
                  </a:cubicBezTo>
                  <a:cubicBezTo>
                    <a:pt x="10828" y="13961"/>
                    <a:pt x="13961" y="10828"/>
                    <a:pt x="13961" y="6968"/>
                  </a:cubicBezTo>
                  <a:cubicBezTo>
                    <a:pt x="13961" y="3133"/>
                    <a:pt x="10828" y="1"/>
                    <a:pt x="6993" y="1"/>
                  </a:cubicBez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40"/>
            <p:cNvSpPr/>
            <p:nvPr/>
          </p:nvSpPr>
          <p:spPr>
            <a:xfrm>
              <a:off x="4784625" y="2152900"/>
              <a:ext cx="162300" cy="161700"/>
            </a:xfrm>
            <a:custGeom>
              <a:rect b="b" l="l" r="r" t="t"/>
              <a:pathLst>
                <a:path extrusionOk="0" h="6468" w="6492">
                  <a:moveTo>
                    <a:pt x="3258" y="1154"/>
                  </a:moveTo>
                  <a:cubicBezTo>
                    <a:pt x="4386" y="1154"/>
                    <a:pt x="5313" y="2081"/>
                    <a:pt x="5313" y="3234"/>
                  </a:cubicBezTo>
                  <a:cubicBezTo>
                    <a:pt x="5313" y="4387"/>
                    <a:pt x="4386" y="5314"/>
                    <a:pt x="3258" y="5314"/>
                  </a:cubicBezTo>
                  <a:cubicBezTo>
                    <a:pt x="2105" y="5314"/>
                    <a:pt x="1178" y="4387"/>
                    <a:pt x="1178" y="3234"/>
                  </a:cubicBezTo>
                  <a:cubicBezTo>
                    <a:pt x="1178" y="2081"/>
                    <a:pt x="2105" y="1154"/>
                    <a:pt x="3258" y="1154"/>
                  </a:cubicBezTo>
                  <a:close/>
                  <a:moveTo>
                    <a:pt x="3258" y="1"/>
                  </a:moveTo>
                  <a:cubicBezTo>
                    <a:pt x="1454" y="1"/>
                    <a:pt x="0" y="1455"/>
                    <a:pt x="0" y="3234"/>
                  </a:cubicBezTo>
                  <a:cubicBezTo>
                    <a:pt x="0" y="5013"/>
                    <a:pt x="1454" y="6467"/>
                    <a:pt x="3258" y="6467"/>
                  </a:cubicBezTo>
                  <a:cubicBezTo>
                    <a:pt x="5038" y="6467"/>
                    <a:pt x="6491" y="5013"/>
                    <a:pt x="6491" y="3234"/>
                  </a:cubicBezTo>
                  <a:cubicBezTo>
                    <a:pt x="6491" y="1455"/>
                    <a:pt x="5038" y="1"/>
                    <a:pt x="3258" y="1"/>
                  </a:cubicBez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40"/>
            <p:cNvSpPr/>
            <p:nvPr/>
          </p:nvSpPr>
          <p:spPr>
            <a:xfrm>
              <a:off x="2479475" y="1973700"/>
              <a:ext cx="443000" cy="496900"/>
            </a:xfrm>
            <a:custGeom>
              <a:rect b="b" l="l" r="r" t="t"/>
              <a:pathLst>
                <a:path extrusionOk="0" h="19876" w="17720">
                  <a:moveTo>
                    <a:pt x="8847" y="1655"/>
                  </a:moveTo>
                  <a:lnTo>
                    <a:pt x="15238" y="5013"/>
                  </a:lnTo>
                  <a:lnTo>
                    <a:pt x="8847" y="8422"/>
                  </a:lnTo>
                  <a:lnTo>
                    <a:pt x="2406" y="4963"/>
                  </a:lnTo>
                  <a:lnTo>
                    <a:pt x="8847" y="1655"/>
                  </a:lnTo>
                  <a:close/>
                  <a:moveTo>
                    <a:pt x="1654" y="6242"/>
                  </a:moveTo>
                  <a:lnTo>
                    <a:pt x="8020" y="9650"/>
                  </a:lnTo>
                  <a:lnTo>
                    <a:pt x="8020" y="17695"/>
                  </a:lnTo>
                  <a:lnTo>
                    <a:pt x="1654" y="14036"/>
                  </a:lnTo>
                  <a:lnTo>
                    <a:pt x="1654" y="6242"/>
                  </a:lnTo>
                  <a:close/>
                  <a:moveTo>
                    <a:pt x="16065" y="6317"/>
                  </a:moveTo>
                  <a:lnTo>
                    <a:pt x="16065" y="14036"/>
                  </a:lnTo>
                  <a:lnTo>
                    <a:pt x="9674" y="17695"/>
                  </a:lnTo>
                  <a:lnTo>
                    <a:pt x="9674" y="9650"/>
                  </a:lnTo>
                  <a:lnTo>
                    <a:pt x="16065" y="6317"/>
                  </a:lnTo>
                  <a:close/>
                  <a:moveTo>
                    <a:pt x="8872" y="1"/>
                  </a:moveTo>
                  <a:lnTo>
                    <a:pt x="0" y="4562"/>
                  </a:lnTo>
                  <a:lnTo>
                    <a:pt x="0" y="14813"/>
                  </a:lnTo>
                  <a:lnTo>
                    <a:pt x="8847" y="19876"/>
                  </a:lnTo>
                  <a:lnTo>
                    <a:pt x="17720" y="14813"/>
                  </a:lnTo>
                  <a:lnTo>
                    <a:pt x="17720" y="4638"/>
                  </a:lnTo>
                  <a:lnTo>
                    <a:pt x="8872" y="1"/>
                  </a:ln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40"/>
            <p:cNvSpPr/>
            <p:nvPr/>
          </p:nvSpPr>
          <p:spPr>
            <a:xfrm>
              <a:off x="3630475" y="2768200"/>
              <a:ext cx="433600" cy="660425"/>
            </a:xfrm>
            <a:custGeom>
              <a:rect b="b" l="l" r="r" t="t"/>
              <a:pathLst>
                <a:path extrusionOk="0" h="26417" w="17344">
                  <a:moveTo>
                    <a:pt x="8923" y="2331"/>
                  </a:moveTo>
                  <a:lnTo>
                    <a:pt x="9700" y="4336"/>
                  </a:lnTo>
                  <a:lnTo>
                    <a:pt x="8046" y="4336"/>
                  </a:lnTo>
                  <a:lnTo>
                    <a:pt x="8923" y="2331"/>
                  </a:lnTo>
                  <a:close/>
                  <a:moveTo>
                    <a:pt x="16442" y="5013"/>
                  </a:moveTo>
                  <a:lnTo>
                    <a:pt x="16442" y="6993"/>
                  </a:lnTo>
                  <a:lnTo>
                    <a:pt x="14487" y="6993"/>
                  </a:lnTo>
                  <a:lnTo>
                    <a:pt x="14487" y="5013"/>
                  </a:lnTo>
                  <a:close/>
                  <a:moveTo>
                    <a:pt x="2582" y="7469"/>
                  </a:moveTo>
                  <a:cubicBezTo>
                    <a:pt x="3534" y="7469"/>
                    <a:pt x="4286" y="8221"/>
                    <a:pt x="4286" y="9174"/>
                  </a:cubicBezTo>
                  <a:cubicBezTo>
                    <a:pt x="4286" y="10101"/>
                    <a:pt x="3534" y="10878"/>
                    <a:pt x="2582" y="10878"/>
                  </a:cubicBezTo>
                  <a:cubicBezTo>
                    <a:pt x="1655" y="10878"/>
                    <a:pt x="878" y="10101"/>
                    <a:pt x="878" y="9174"/>
                  </a:cubicBezTo>
                  <a:cubicBezTo>
                    <a:pt x="878" y="8221"/>
                    <a:pt x="1655" y="7469"/>
                    <a:pt x="2582" y="7469"/>
                  </a:cubicBezTo>
                  <a:close/>
                  <a:moveTo>
                    <a:pt x="8848" y="22056"/>
                  </a:moveTo>
                  <a:cubicBezTo>
                    <a:pt x="9675" y="22056"/>
                    <a:pt x="10377" y="22758"/>
                    <a:pt x="10377" y="23585"/>
                  </a:cubicBezTo>
                  <a:cubicBezTo>
                    <a:pt x="10377" y="24412"/>
                    <a:pt x="9675" y="25088"/>
                    <a:pt x="8848" y="25088"/>
                  </a:cubicBezTo>
                  <a:cubicBezTo>
                    <a:pt x="8021" y="25088"/>
                    <a:pt x="7344" y="24412"/>
                    <a:pt x="7344" y="23585"/>
                  </a:cubicBezTo>
                  <a:cubicBezTo>
                    <a:pt x="7344" y="22758"/>
                    <a:pt x="8021" y="22056"/>
                    <a:pt x="8848" y="22056"/>
                  </a:cubicBezTo>
                  <a:close/>
                  <a:moveTo>
                    <a:pt x="8998" y="1"/>
                  </a:moveTo>
                  <a:lnTo>
                    <a:pt x="6717" y="5214"/>
                  </a:lnTo>
                  <a:lnTo>
                    <a:pt x="8196" y="5214"/>
                  </a:lnTo>
                  <a:lnTo>
                    <a:pt x="8196" y="17620"/>
                  </a:lnTo>
                  <a:lnTo>
                    <a:pt x="3234" y="15013"/>
                  </a:lnTo>
                  <a:lnTo>
                    <a:pt x="3234" y="11655"/>
                  </a:lnTo>
                  <a:cubicBezTo>
                    <a:pt x="4361" y="11379"/>
                    <a:pt x="5163" y="10377"/>
                    <a:pt x="5163" y="9174"/>
                  </a:cubicBezTo>
                  <a:cubicBezTo>
                    <a:pt x="5163" y="7745"/>
                    <a:pt x="4011" y="6592"/>
                    <a:pt x="2582" y="6592"/>
                  </a:cubicBezTo>
                  <a:cubicBezTo>
                    <a:pt x="1153" y="6592"/>
                    <a:pt x="1" y="7745"/>
                    <a:pt x="1" y="9174"/>
                  </a:cubicBezTo>
                  <a:cubicBezTo>
                    <a:pt x="1" y="10377"/>
                    <a:pt x="828" y="11379"/>
                    <a:pt x="1930" y="11655"/>
                  </a:cubicBezTo>
                  <a:lnTo>
                    <a:pt x="1930" y="15790"/>
                  </a:lnTo>
                  <a:lnTo>
                    <a:pt x="8196" y="19123"/>
                  </a:lnTo>
                  <a:lnTo>
                    <a:pt x="8196" y="20828"/>
                  </a:lnTo>
                  <a:cubicBezTo>
                    <a:pt x="6943" y="21128"/>
                    <a:pt x="6016" y="22256"/>
                    <a:pt x="6016" y="23585"/>
                  </a:cubicBezTo>
                  <a:cubicBezTo>
                    <a:pt x="6016" y="25139"/>
                    <a:pt x="7294" y="26417"/>
                    <a:pt x="8848" y="26417"/>
                  </a:cubicBezTo>
                  <a:cubicBezTo>
                    <a:pt x="10402" y="26417"/>
                    <a:pt x="11680" y="25139"/>
                    <a:pt x="11680" y="23585"/>
                  </a:cubicBezTo>
                  <a:cubicBezTo>
                    <a:pt x="11680" y="22256"/>
                    <a:pt x="10752" y="21128"/>
                    <a:pt x="9524" y="20828"/>
                  </a:cubicBezTo>
                  <a:lnTo>
                    <a:pt x="9524" y="14487"/>
                  </a:lnTo>
                  <a:lnTo>
                    <a:pt x="16116" y="12432"/>
                  </a:lnTo>
                  <a:lnTo>
                    <a:pt x="16116" y="7870"/>
                  </a:lnTo>
                  <a:lnTo>
                    <a:pt x="17344" y="7870"/>
                  </a:lnTo>
                  <a:lnTo>
                    <a:pt x="17344" y="4136"/>
                  </a:lnTo>
                  <a:lnTo>
                    <a:pt x="13610" y="4136"/>
                  </a:lnTo>
                  <a:lnTo>
                    <a:pt x="13610" y="7870"/>
                  </a:lnTo>
                  <a:lnTo>
                    <a:pt x="14813" y="7870"/>
                  </a:lnTo>
                  <a:lnTo>
                    <a:pt x="14813" y="11454"/>
                  </a:lnTo>
                  <a:lnTo>
                    <a:pt x="9524" y="13108"/>
                  </a:lnTo>
                  <a:lnTo>
                    <a:pt x="9524" y="5214"/>
                  </a:lnTo>
                  <a:lnTo>
                    <a:pt x="10953" y="5214"/>
                  </a:lnTo>
                  <a:lnTo>
                    <a:pt x="8998" y="1"/>
                  </a:ln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40"/>
            <p:cNvSpPr/>
            <p:nvPr/>
          </p:nvSpPr>
          <p:spPr>
            <a:xfrm>
              <a:off x="3042125" y="2596525"/>
              <a:ext cx="1481225" cy="1723725"/>
            </a:xfrm>
            <a:custGeom>
              <a:rect b="b" l="l" r="r" t="t"/>
              <a:pathLst>
                <a:path extrusionOk="0" h="68949" w="59249">
                  <a:moveTo>
                    <a:pt x="33058" y="1304"/>
                  </a:moveTo>
                  <a:cubicBezTo>
                    <a:pt x="46768" y="1304"/>
                    <a:pt x="57921" y="12457"/>
                    <a:pt x="57921" y="26166"/>
                  </a:cubicBezTo>
                  <a:cubicBezTo>
                    <a:pt x="57921" y="30376"/>
                    <a:pt x="56868" y="34512"/>
                    <a:pt x="54838" y="38196"/>
                  </a:cubicBezTo>
                  <a:cubicBezTo>
                    <a:pt x="54713" y="38422"/>
                    <a:pt x="54562" y="38697"/>
                    <a:pt x="54387" y="38948"/>
                  </a:cubicBezTo>
                  <a:cubicBezTo>
                    <a:pt x="54337" y="39048"/>
                    <a:pt x="54262" y="39148"/>
                    <a:pt x="54211" y="39274"/>
                  </a:cubicBezTo>
                  <a:cubicBezTo>
                    <a:pt x="54086" y="39424"/>
                    <a:pt x="53986" y="39600"/>
                    <a:pt x="53860" y="39775"/>
                  </a:cubicBezTo>
                  <a:cubicBezTo>
                    <a:pt x="53685" y="40051"/>
                    <a:pt x="53510" y="40301"/>
                    <a:pt x="53334" y="40552"/>
                  </a:cubicBezTo>
                  <a:lnTo>
                    <a:pt x="53058" y="40928"/>
                  </a:lnTo>
                  <a:cubicBezTo>
                    <a:pt x="53008" y="41003"/>
                    <a:pt x="52958" y="41078"/>
                    <a:pt x="52908" y="41179"/>
                  </a:cubicBezTo>
                  <a:cubicBezTo>
                    <a:pt x="49324" y="46041"/>
                    <a:pt x="43535" y="51905"/>
                    <a:pt x="43485" y="51956"/>
                  </a:cubicBezTo>
                  <a:lnTo>
                    <a:pt x="43284" y="52156"/>
                  </a:lnTo>
                  <a:lnTo>
                    <a:pt x="43284" y="67620"/>
                  </a:lnTo>
                  <a:lnTo>
                    <a:pt x="19524" y="67620"/>
                  </a:lnTo>
                  <a:lnTo>
                    <a:pt x="19524" y="60577"/>
                  </a:lnTo>
                  <a:lnTo>
                    <a:pt x="18722" y="60577"/>
                  </a:lnTo>
                  <a:cubicBezTo>
                    <a:pt x="6667" y="60577"/>
                    <a:pt x="6492" y="53459"/>
                    <a:pt x="6492" y="53159"/>
                  </a:cubicBezTo>
                  <a:lnTo>
                    <a:pt x="6492" y="43309"/>
                  </a:lnTo>
                  <a:lnTo>
                    <a:pt x="1880" y="43309"/>
                  </a:lnTo>
                  <a:lnTo>
                    <a:pt x="1554" y="42908"/>
                  </a:lnTo>
                  <a:lnTo>
                    <a:pt x="7194" y="30276"/>
                  </a:lnTo>
                  <a:lnTo>
                    <a:pt x="7219" y="30201"/>
                  </a:lnTo>
                  <a:cubicBezTo>
                    <a:pt x="7870" y="28121"/>
                    <a:pt x="8071" y="25915"/>
                    <a:pt x="8071" y="25815"/>
                  </a:cubicBezTo>
                  <a:lnTo>
                    <a:pt x="8071" y="25765"/>
                  </a:lnTo>
                  <a:lnTo>
                    <a:pt x="8071" y="25740"/>
                  </a:lnTo>
                  <a:cubicBezTo>
                    <a:pt x="8071" y="25615"/>
                    <a:pt x="7645" y="15239"/>
                    <a:pt x="14437" y="8121"/>
                  </a:cubicBezTo>
                  <a:cubicBezTo>
                    <a:pt x="18748" y="3609"/>
                    <a:pt x="25013" y="1304"/>
                    <a:pt x="33058" y="1304"/>
                  </a:cubicBezTo>
                  <a:close/>
                  <a:moveTo>
                    <a:pt x="33058" y="0"/>
                  </a:moveTo>
                  <a:cubicBezTo>
                    <a:pt x="24637" y="0"/>
                    <a:pt x="18046" y="2431"/>
                    <a:pt x="13484" y="7218"/>
                  </a:cubicBezTo>
                  <a:cubicBezTo>
                    <a:pt x="6467" y="14587"/>
                    <a:pt x="6717" y="24863"/>
                    <a:pt x="6742" y="25740"/>
                  </a:cubicBezTo>
                  <a:cubicBezTo>
                    <a:pt x="6717" y="26041"/>
                    <a:pt x="6542" y="27995"/>
                    <a:pt x="5991" y="29775"/>
                  </a:cubicBezTo>
                  <a:lnTo>
                    <a:pt x="1" y="43083"/>
                  </a:lnTo>
                  <a:lnTo>
                    <a:pt x="1229" y="44612"/>
                  </a:lnTo>
                  <a:lnTo>
                    <a:pt x="5189" y="44612"/>
                  </a:lnTo>
                  <a:lnTo>
                    <a:pt x="5189" y="53159"/>
                  </a:lnTo>
                  <a:cubicBezTo>
                    <a:pt x="5189" y="53259"/>
                    <a:pt x="5189" y="55941"/>
                    <a:pt x="7570" y="58321"/>
                  </a:cubicBezTo>
                  <a:cubicBezTo>
                    <a:pt x="9850" y="60602"/>
                    <a:pt x="13409" y="61805"/>
                    <a:pt x="18196" y="61880"/>
                  </a:cubicBezTo>
                  <a:lnTo>
                    <a:pt x="18196" y="68948"/>
                  </a:lnTo>
                  <a:lnTo>
                    <a:pt x="44612" y="68948"/>
                  </a:lnTo>
                  <a:lnTo>
                    <a:pt x="44612" y="52682"/>
                  </a:lnTo>
                  <a:cubicBezTo>
                    <a:pt x="45640" y="51630"/>
                    <a:pt x="50703" y="46392"/>
                    <a:pt x="53961" y="41955"/>
                  </a:cubicBezTo>
                  <a:cubicBezTo>
                    <a:pt x="54011" y="41880"/>
                    <a:pt x="54061" y="41805"/>
                    <a:pt x="54136" y="41705"/>
                  </a:cubicBezTo>
                  <a:lnTo>
                    <a:pt x="54412" y="41329"/>
                  </a:lnTo>
                  <a:cubicBezTo>
                    <a:pt x="54612" y="41053"/>
                    <a:pt x="54788" y="40778"/>
                    <a:pt x="54963" y="40502"/>
                  </a:cubicBezTo>
                  <a:cubicBezTo>
                    <a:pt x="55089" y="40326"/>
                    <a:pt x="55214" y="40151"/>
                    <a:pt x="55314" y="39950"/>
                  </a:cubicBezTo>
                  <a:cubicBezTo>
                    <a:pt x="55389" y="39850"/>
                    <a:pt x="55465" y="39750"/>
                    <a:pt x="55515" y="39625"/>
                  </a:cubicBezTo>
                  <a:cubicBezTo>
                    <a:pt x="55690" y="39349"/>
                    <a:pt x="55840" y="39073"/>
                    <a:pt x="55991" y="38823"/>
                  </a:cubicBezTo>
                  <a:cubicBezTo>
                    <a:pt x="58121" y="34963"/>
                    <a:pt x="59249" y="30602"/>
                    <a:pt x="59249" y="26166"/>
                  </a:cubicBezTo>
                  <a:cubicBezTo>
                    <a:pt x="59249" y="11730"/>
                    <a:pt x="47495" y="0"/>
                    <a:pt x="33058" y="0"/>
                  </a:cubicBez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40"/>
            <p:cNvSpPr/>
            <p:nvPr/>
          </p:nvSpPr>
          <p:spPr>
            <a:xfrm>
              <a:off x="4300275" y="3692400"/>
              <a:ext cx="389125" cy="80850"/>
            </a:xfrm>
            <a:custGeom>
              <a:rect b="b" l="l" r="r" t="t"/>
              <a:pathLst>
                <a:path extrusionOk="0" h="3234" w="15565">
                  <a:moveTo>
                    <a:pt x="13961" y="0"/>
                  </a:moveTo>
                  <a:cubicBezTo>
                    <a:pt x="13309" y="0"/>
                    <a:pt x="12758" y="401"/>
                    <a:pt x="12482" y="953"/>
                  </a:cubicBezTo>
                  <a:lnTo>
                    <a:pt x="1" y="953"/>
                  </a:lnTo>
                  <a:lnTo>
                    <a:pt x="1" y="2281"/>
                  </a:lnTo>
                  <a:lnTo>
                    <a:pt x="12482" y="2281"/>
                  </a:lnTo>
                  <a:cubicBezTo>
                    <a:pt x="12758" y="2832"/>
                    <a:pt x="13309" y="3233"/>
                    <a:pt x="13961" y="3233"/>
                  </a:cubicBezTo>
                  <a:cubicBezTo>
                    <a:pt x="14863" y="3233"/>
                    <a:pt x="15565" y="2506"/>
                    <a:pt x="15565" y="1629"/>
                  </a:cubicBezTo>
                  <a:cubicBezTo>
                    <a:pt x="15565" y="727"/>
                    <a:pt x="14863" y="0"/>
                    <a:pt x="13961" y="0"/>
                  </a:cubicBez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40"/>
            <p:cNvSpPr/>
            <p:nvPr/>
          </p:nvSpPr>
          <p:spPr>
            <a:xfrm>
              <a:off x="4377975" y="3386000"/>
              <a:ext cx="691750" cy="265700"/>
            </a:xfrm>
            <a:custGeom>
              <a:rect b="b" l="l" r="r" t="t"/>
              <a:pathLst>
                <a:path extrusionOk="0" h="10628" w="27670">
                  <a:moveTo>
                    <a:pt x="26066" y="0"/>
                  </a:moveTo>
                  <a:cubicBezTo>
                    <a:pt x="25163" y="0"/>
                    <a:pt x="24437" y="727"/>
                    <a:pt x="24437" y="1604"/>
                  </a:cubicBezTo>
                  <a:cubicBezTo>
                    <a:pt x="24437" y="1830"/>
                    <a:pt x="24487" y="2056"/>
                    <a:pt x="24562" y="2256"/>
                  </a:cubicBezTo>
                  <a:lnTo>
                    <a:pt x="18146" y="9324"/>
                  </a:lnTo>
                  <a:lnTo>
                    <a:pt x="0" y="9324"/>
                  </a:lnTo>
                  <a:lnTo>
                    <a:pt x="0" y="10627"/>
                  </a:lnTo>
                  <a:lnTo>
                    <a:pt x="18747" y="10627"/>
                  </a:lnTo>
                  <a:lnTo>
                    <a:pt x="25539" y="3133"/>
                  </a:lnTo>
                  <a:cubicBezTo>
                    <a:pt x="25715" y="3183"/>
                    <a:pt x="25865" y="3234"/>
                    <a:pt x="26066" y="3234"/>
                  </a:cubicBezTo>
                  <a:cubicBezTo>
                    <a:pt x="26943" y="3234"/>
                    <a:pt x="27670" y="2507"/>
                    <a:pt x="27670" y="1604"/>
                  </a:cubicBezTo>
                  <a:cubicBezTo>
                    <a:pt x="27670" y="727"/>
                    <a:pt x="26943" y="0"/>
                    <a:pt x="26066" y="0"/>
                  </a:cubicBez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40"/>
            <p:cNvSpPr/>
            <p:nvPr/>
          </p:nvSpPr>
          <p:spPr>
            <a:xfrm>
              <a:off x="4507050" y="3286375"/>
              <a:ext cx="298275" cy="80850"/>
            </a:xfrm>
            <a:custGeom>
              <a:rect b="b" l="l" r="r" t="t"/>
              <a:pathLst>
                <a:path extrusionOk="0" h="3234" w="11931">
                  <a:moveTo>
                    <a:pt x="10326" y="0"/>
                  </a:moveTo>
                  <a:cubicBezTo>
                    <a:pt x="9675" y="0"/>
                    <a:pt x="9098" y="401"/>
                    <a:pt x="8848" y="953"/>
                  </a:cubicBezTo>
                  <a:lnTo>
                    <a:pt x="0" y="953"/>
                  </a:lnTo>
                  <a:lnTo>
                    <a:pt x="0" y="2281"/>
                  </a:lnTo>
                  <a:lnTo>
                    <a:pt x="8848" y="2281"/>
                  </a:lnTo>
                  <a:cubicBezTo>
                    <a:pt x="9098" y="2833"/>
                    <a:pt x="9675" y="3234"/>
                    <a:pt x="10326" y="3234"/>
                  </a:cubicBezTo>
                  <a:cubicBezTo>
                    <a:pt x="11203" y="3234"/>
                    <a:pt x="11930" y="2507"/>
                    <a:pt x="11930" y="1630"/>
                  </a:cubicBezTo>
                  <a:cubicBezTo>
                    <a:pt x="11930" y="727"/>
                    <a:pt x="11203" y="0"/>
                    <a:pt x="10326" y="0"/>
                  </a:cubicBez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40"/>
            <p:cNvSpPr/>
            <p:nvPr/>
          </p:nvSpPr>
          <p:spPr>
            <a:xfrm>
              <a:off x="4507050" y="3025725"/>
              <a:ext cx="568950" cy="191125"/>
            </a:xfrm>
            <a:custGeom>
              <a:rect b="b" l="l" r="r" t="t"/>
              <a:pathLst>
                <a:path extrusionOk="0" h="7645" w="22758">
                  <a:moveTo>
                    <a:pt x="21153" y="0"/>
                  </a:moveTo>
                  <a:cubicBezTo>
                    <a:pt x="20276" y="0"/>
                    <a:pt x="19549" y="727"/>
                    <a:pt x="19549" y="1604"/>
                  </a:cubicBezTo>
                  <a:cubicBezTo>
                    <a:pt x="19549" y="1755"/>
                    <a:pt x="19574" y="1905"/>
                    <a:pt x="19599" y="2030"/>
                  </a:cubicBezTo>
                  <a:lnTo>
                    <a:pt x="14787" y="6341"/>
                  </a:lnTo>
                  <a:lnTo>
                    <a:pt x="0" y="6341"/>
                  </a:lnTo>
                  <a:lnTo>
                    <a:pt x="0" y="7645"/>
                  </a:lnTo>
                  <a:lnTo>
                    <a:pt x="15289" y="7645"/>
                  </a:lnTo>
                  <a:lnTo>
                    <a:pt x="20452" y="3058"/>
                  </a:lnTo>
                  <a:cubicBezTo>
                    <a:pt x="20652" y="3158"/>
                    <a:pt x="20903" y="3233"/>
                    <a:pt x="21153" y="3233"/>
                  </a:cubicBezTo>
                  <a:cubicBezTo>
                    <a:pt x="22056" y="3233"/>
                    <a:pt x="22757" y="2507"/>
                    <a:pt x="22757" y="1604"/>
                  </a:cubicBezTo>
                  <a:cubicBezTo>
                    <a:pt x="22757" y="727"/>
                    <a:pt x="22056" y="0"/>
                    <a:pt x="21153" y="0"/>
                  </a:cubicBez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40"/>
            <p:cNvSpPr/>
            <p:nvPr/>
          </p:nvSpPr>
          <p:spPr>
            <a:xfrm>
              <a:off x="4444400" y="2958675"/>
              <a:ext cx="350275" cy="144775"/>
            </a:xfrm>
            <a:custGeom>
              <a:rect b="b" l="l" r="r" t="t"/>
              <a:pathLst>
                <a:path extrusionOk="0" h="5791" w="14011">
                  <a:moveTo>
                    <a:pt x="0" y="1"/>
                  </a:moveTo>
                  <a:lnTo>
                    <a:pt x="0" y="1304"/>
                  </a:lnTo>
                  <a:lnTo>
                    <a:pt x="8922" y="1304"/>
                  </a:lnTo>
                  <a:lnTo>
                    <a:pt x="11003" y="3384"/>
                  </a:lnTo>
                  <a:cubicBezTo>
                    <a:pt x="10852" y="3635"/>
                    <a:pt x="10777" y="3885"/>
                    <a:pt x="10777" y="4186"/>
                  </a:cubicBezTo>
                  <a:cubicBezTo>
                    <a:pt x="10777" y="5063"/>
                    <a:pt x="11504" y="5790"/>
                    <a:pt x="12381" y="5790"/>
                  </a:cubicBezTo>
                  <a:cubicBezTo>
                    <a:pt x="13283" y="5790"/>
                    <a:pt x="14010" y="5063"/>
                    <a:pt x="14010" y="4186"/>
                  </a:cubicBezTo>
                  <a:cubicBezTo>
                    <a:pt x="14010" y="3284"/>
                    <a:pt x="13283" y="2557"/>
                    <a:pt x="12381" y="2557"/>
                  </a:cubicBezTo>
                  <a:cubicBezTo>
                    <a:pt x="12281" y="2557"/>
                    <a:pt x="12181" y="2582"/>
                    <a:pt x="12080" y="2607"/>
                  </a:cubicBezTo>
                  <a:lnTo>
                    <a:pt x="9474" y="1"/>
                  </a:ln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40"/>
            <p:cNvSpPr/>
            <p:nvPr/>
          </p:nvSpPr>
          <p:spPr>
            <a:xfrm>
              <a:off x="4334750" y="2573350"/>
              <a:ext cx="944250" cy="258150"/>
            </a:xfrm>
            <a:custGeom>
              <a:rect b="b" l="l" r="r" t="t"/>
              <a:pathLst>
                <a:path extrusionOk="0" h="10326" w="37770">
                  <a:moveTo>
                    <a:pt x="36141" y="0"/>
                  </a:moveTo>
                  <a:cubicBezTo>
                    <a:pt x="35263" y="0"/>
                    <a:pt x="34537" y="727"/>
                    <a:pt x="34537" y="1629"/>
                  </a:cubicBezTo>
                  <a:cubicBezTo>
                    <a:pt x="34537" y="1779"/>
                    <a:pt x="34562" y="1930"/>
                    <a:pt x="34612" y="2080"/>
                  </a:cubicBezTo>
                  <a:lnTo>
                    <a:pt x="26517" y="8998"/>
                  </a:lnTo>
                  <a:lnTo>
                    <a:pt x="0" y="8998"/>
                  </a:lnTo>
                  <a:lnTo>
                    <a:pt x="0" y="10326"/>
                  </a:lnTo>
                  <a:lnTo>
                    <a:pt x="27018" y="10326"/>
                  </a:lnTo>
                  <a:lnTo>
                    <a:pt x="35489" y="3083"/>
                  </a:lnTo>
                  <a:cubicBezTo>
                    <a:pt x="35690" y="3183"/>
                    <a:pt x="35915" y="3233"/>
                    <a:pt x="36141" y="3233"/>
                  </a:cubicBezTo>
                  <a:cubicBezTo>
                    <a:pt x="37043" y="3233"/>
                    <a:pt x="37770" y="2506"/>
                    <a:pt x="37770" y="1629"/>
                  </a:cubicBezTo>
                  <a:cubicBezTo>
                    <a:pt x="37770" y="727"/>
                    <a:pt x="37043" y="0"/>
                    <a:pt x="36141" y="0"/>
                  </a:cubicBez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40"/>
            <p:cNvSpPr/>
            <p:nvPr/>
          </p:nvSpPr>
          <p:spPr>
            <a:xfrm>
              <a:off x="4074725" y="2606550"/>
              <a:ext cx="672950" cy="80850"/>
            </a:xfrm>
            <a:custGeom>
              <a:rect b="b" l="l" r="r" t="t"/>
              <a:pathLst>
                <a:path extrusionOk="0" h="3234" w="26918">
                  <a:moveTo>
                    <a:pt x="25313" y="0"/>
                  </a:moveTo>
                  <a:cubicBezTo>
                    <a:pt x="24662" y="0"/>
                    <a:pt x="24085" y="401"/>
                    <a:pt x="23835" y="953"/>
                  </a:cubicBezTo>
                  <a:lnTo>
                    <a:pt x="0" y="953"/>
                  </a:lnTo>
                  <a:lnTo>
                    <a:pt x="0" y="2281"/>
                  </a:lnTo>
                  <a:lnTo>
                    <a:pt x="23835" y="2281"/>
                  </a:lnTo>
                  <a:cubicBezTo>
                    <a:pt x="24085" y="2832"/>
                    <a:pt x="24662" y="3233"/>
                    <a:pt x="25313" y="3233"/>
                  </a:cubicBezTo>
                  <a:cubicBezTo>
                    <a:pt x="26191" y="3233"/>
                    <a:pt x="26917" y="2507"/>
                    <a:pt x="26917" y="1604"/>
                  </a:cubicBezTo>
                  <a:cubicBezTo>
                    <a:pt x="26917" y="727"/>
                    <a:pt x="26191" y="0"/>
                    <a:pt x="25313" y="0"/>
                  </a:cubicBez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40"/>
            <p:cNvSpPr/>
            <p:nvPr/>
          </p:nvSpPr>
          <p:spPr>
            <a:xfrm>
              <a:off x="2938750" y="2495025"/>
              <a:ext cx="588375" cy="212425"/>
            </a:xfrm>
            <a:custGeom>
              <a:rect b="b" l="l" r="r" t="t"/>
              <a:pathLst>
                <a:path extrusionOk="0" h="8497" w="23535">
                  <a:moveTo>
                    <a:pt x="1604" y="0"/>
                  </a:moveTo>
                  <a:cubicBezTo>
                    <a:pt x="702" y="0"/>
                    <a:pt x="0" y="727"/>
                    <a:pt x="0" y="1604"/>
                  </a:cubicBezTo>
                  <a:cubicBezTo>
                    <a:pt x="0" y="2506"/>
                    <a:pt x="702" y="3208"/>
                    <a:pt x="1604" y="3208"/>
                  </a:cubicBezTo>
                  <a:cubicBezTo>
                    <a:pt x="1805" y="3208"/>
                    <a:pt x="1980" y="3183"/>
                    <a:pt x="2156" y="3108"/>
                  </a:cubicBezTo>
                  <a:lnTo>
                    <a:pt x="8121" y="8496"/>
                  </a:lnTo>
                  <a:lnTo>
                    <a:pt x="23534" y="8496"/>
                  </a:lnTo>
                  <a:lnTo>
                    <a:pt x="23534" y="7168"/>
                  </a:lnTo>
                  <a:lnTo>
                    <a:pt x="8622" y="7168"/>
                  </a:lnTo>
                  <a:lnTo>
                    <a:pt x="3108" y="2206"/>
                  </a:lnTo>
                  <a:cubicBezTo>
                    <a:pt x="3158" y="2030"/>
                    <a:pt x="3208" y="1830"/>
                    <a:pt x="3208" y="1604"/>
                  </a:cubicBezTo>
                  <a:cubicBezTo>
                    <a:pt x="3208" y="727"/>
                    <a:pt x="2481" y="0"/>
                    <a:pt x="1604" y="0"/>
                  </a:cubicBez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40"/>
            <p:cNvSpPr/>
            <p:nvPr/>
          </p:nvSpPr>
          <p:spPr>
            <a:xfrm>
              <a:off x="2602275" y="2743775"/>
              <a:ext cx="684250" cy="203650"/>
            </a:xfrm>
            <a:custGeom>
              <a:rect b="b" l="l" r="r" t="t"/>
              <a:pathLst>
                <a:path extrusionOk="0" h="8146" w="27370">
                  <a:moveTo>
                    <a:pt x="1630" y="0"/>
                  </a:moveTo>
                  <a:cubicBezTo>
                    <a:pt x="727" y="0"/>
                    <a:pt x="0" y="727"/>
                    <a:pt x="0" y="1629"/>
                  </a:cubicBezTo>
                  <a:cubicBezTo>
                    <a:pt x="0" y="2506"/>
                    <a:pt x="727" y="3233"/>
                    <a:pt x="1630" y="3233"/>
                  </a:cubicBezTo>
                  <a:cubicBezTo>
                    <a:pt x="1830" y="3233"/>
                    <a:pt x="2031" y="3183"/>
                    <a:pt x="2206" y="3108"/>
                  </a:cubicBezTo>
                  <a:lnTo>
                    <a:pt x="8271" y="8146"/>
                  </a:lnTo>
                  <a:lnTo>
                    <a:pt x="27369" y="8146"/>
                  </a:lnTo>
                  <a:lnTo>
                    <a:pt x="27369" y="6842"/>
                  </a:lnTo>
                  <a:lnTo>
                    <a:pt x="8747" y="6842"/>
                  </a:lnTo>
                  <a:lnTo>
                    <a:pt x="3133" y="2156"/>
                  </a:lnTo>
                  <a:cubicBezTo>
                    <a:pt x="3183" y="1980"/>
                    <a:pt x="3234" y="1805"/>
                    <a:pt x="3234" y="1629"/>
                  </a:cubicBezTo>
                  <a:cubicBezTo>
                    <a:pt x="3234" y="727"/>
                    <a:pt x="2507" y="0"/>
                    <a:pt x="1630" y="0"/>
                  </a:cubicBez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40"/>
            <p:cNvSpPr/>
            <p:nvPr/>
          </p:nvSpPr>
          <p:spPr>
            <a:xfrm>
              <a:off x="2332850" y="3000025"/>
              <a:ext cx="942375" cy="201150"/>
            </a:xfrm>
            <a:custGeom>
              <a:rect b="b" l="l" r="r" t="t"/>
              <a:pathLst>
                <a:path extrusionOk="0" h="8046" w="37695">
                  <a:moveTo>
                    <a:pt x="9700" y="1"/>
                  </a:moveTo>
                  <a:lnTo>
                    <a:pt x="2231" y="4938"/>
                  </a:lnTo>
                  <a:cubicBezTo>
                    <a:pt x="2031" y="4863"/>
                    <a:pt x="1830" y="4813"/>
                    <a:pt x="1604" y="4813"/>
                  </a:cubicBezTo>
                  <a:cubicBezTo>
                    <a:pt x="727" y="4813"/>
                    <a:pt x="0" y="5540"/>
                    <a:pt x="0" y="6442"/>
                  </a:cubicBezTo>
                  <a:cubicBezTo>
                    <a:pt x="0" y="7319"/>
                    <a:pt x="727" y="8046"/>
                    <a:pt x="1604" y="8046"/>
                  </a:cubicBezTo>
                  <a:cubicBezTo>
                    <a:pt x="2507" y="8046"/>
                    <a:pt x="3209" y="7319"/>
                    <a:pt x="3209" y="6442"/>
                  </a:cubicBezTo>
                  <a:cubicBezTo>
                    <a:pt x="3209" y="6266"/>
                    <a:pt x="3183" y="6091"/>
                    <a:pt x="3133" y="5941"/>
                  </a:cubicBezTo>
                  <a:lnTo>
                    <a:pt x="10101" y="1329"/>
                  </a:lnTo>
                  <a:lnTo>
                    <a:pt x="37695" y="1329"/>
                  </a:lnTo>
                  <a:lnTo>
                    <a:pt x="37695" y="1"/>
                  </a:ln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40"/>
            <p:cNvSpPr/>
            <p:nvPr/>
          </p:nvSpPr>
          <p:spPr>
            <a:xfrm>
              <a:off x="2970700" y="2806425"/>
              <a:ext cx="374075" cy="80225"/>
            </a:xfrm>
            <a:custGeom>
              <a:rect b="b" l="l" r="r" t="t"/>
              <a:pathLst>
                <a:path extrusionOk="0" h="3209" w="14963">
                  <a:moveTo>
                    <a:pt x="1604" y="0"/>
                  </a:moveTo>
                  <a:cubicBezTo>
                    <a:pt x="727" y="0"/>
                    <a:pt x="0" y="702"/>
                    <a:pt x="0" y="1604"/>
                  </a:cubicBezTo>
                  <a:cubicBezTo>
                    <a:pt x="0" y="2482"/>
                    <a:pt x="727" y="3208"/>
                    <a:pt x="1604" y="3208"/>
                  </a:cubicBezTo>
                  <a:cubicBezTo>
                    <a:pt x="2281" y="3208"/>
                    <a:pt x="2832" y="2832"/>
                    <a:pt x="3083" y="2256"/>
                  </a:cubicBezTo>
                  <a:lnTo>
                    <a:pt x="14963" y="2256"/>
                  </a:lnTo>
                  <a:lnTo>
                    <a:pt x="14963" y="953"/>
                  </a:lnTo>
                  <a:lnTo>
                    <a:pt x="3083" y="953"/>
                  </a:lnTo>
                  <a:cubicBezTo>
                    <a:pt x="2832" y="376"/>
                    <a:pt x="2281" y="0"/>
                    <a:pt x="1604" y="0"/>
                  </a:cubicBez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40"/>
            <p:cNvSpPr/>
            <p:nvPr/>
          </p:nvSpPr>
          <p:spPr>
            <a:xfrm>
              <a:off x="2800275" y="3093400"/>
              <a:ext cx="445500" cy="80850"/>
            </a:xfrm>
            <a:custGeom>
              <a:rect b="b" l="l" r="r" t="t"/>
              <a:pathLst>
                <a:path extrusionOk="0" h="3234" w="17820">
                  <a:moveTo>
                    <a:pt x="1604" y="0"/>
                  </a:moveTo>
                  <a:cubicBezTo>
                    <a:pt x="727" y="0"/>
                    <a:pt x="0" y="727"/>
                    <a:pt x="0" y="1629"/>
                  </a:cubicBezTo>
                  <a:cubicBezTo>
                    <a:pt x="0" y="2506"/>
                    <a:pt x="727" y="3233"/>
                    <a:pt x="1604" y="3233"/>
                  </a:cubicBezTo>
                  <a:cubicBezTo>
                    <a:pt x="2256" y="3233"/>
                    <a:pt x="2832" y="2832"/>
                    <a:pt x="3083" y="2281"/>
                  </a:cubicBezTo>
                  <a:lnTo>
                    <a:pt x="17820" y="2281"/>
                  </a:lnTo>
                  <a:lnTo>
                    <a:pt x="17820" y="953"/>
                  </a:lnTo>
                  <a:lnTo>
                    <a:pt x="3083" y="953"/>
                  </a:lnTo>
                  <a:cubicBezTo>
                    <a:pt x="2832" y="401"/>
                    <a:pt x="2256" y="0"/>
                    <a:pt x="1604" y="0"/>
                  </a:cubicBez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40"/>
            <p:cNvSpPr/>
            <p:nvPr/>
          </p:nvSpPr>
          <p:spPr>
            <a:xfrm>
              <a:off x="1726325" y="2700525"/>
              <a:ext cx="588375" cy="297650"/>
            </a:xfrm>
            <a:custGeom>
              <a:rect b="b" l="l" r="r" t="t"/>
              <a:pathLst>
                <a:path extrusionOk="0" h="11906" w="23535">
                  <a:moveTo>
                    <a:pt x="19274" y="953"/>
                  </a:moveTo>
                  <a:cubicBezTo>
                    <a:pt x="21104" y="953"/>
                    <a:pt x="22582" y="2432"/>
                    <a:pt x="22582" y="4261"/>
                  </a:cubicBezTo>
                  <a:lnTo>
                    <a:pt x="22582" y="7645"/>
                  </a:lnTo>
                  <a:cubicBezTo>
                    <a:pt x="22582" y="9475"/>
                    <a:pt x="21104" y="10978"/>
                    <a:pt x="19274" y="10978"/>
                  </a:cubicBezTo>
                  <a:lnTo>
                    <a:pt x="4286" y="10978"/>
                  </a:lnTo>
                  <a:cubicBezTo>
                    <a:pt x="2457" y="10978"/>
                    <a:pt x="953" y="9475"/>
                    <a:pt x="953" y="7645"/>
                  </a:cubicBezTo>
                  <a:lnTo>
                    <a:pt x="953" y="4261"/>
                  </a:lnTo>
                  <a:cubicBezTo>
                    <a:pt x="953" y="2432"/>
                    <a:pt x="2457" y="953"/>
                    <a:pt x="4286" y="953"/>
                  </a:cubicBezTo>
                  <a:close/>
                  <a:moveTo>
                    <a:pt x="4286" y="1"/>
                  </a:moveTo>
                  <a:cubicBezTo>
                    <a:pt x="1931" y="1"/>
                    <a:pt x="1" y="1906"/>
                    <a:pt x="1" y="4261"/>
                  </a:cubicBezTo>
                  <a:lnTo>
                    <a:pt x="1" y="7645"/>
                  </a:lnTo>
                  <a:cubicBezTo>
                    <a:pt x="1" y="10001"/>
                    <a:pt x="1931" y="11906"/>
                    <a:pt x="4286" y="11906"/>
                  </a:cubicBezTo>
                  <a:lnTo>
                    <a:pt x="19274" y="11906"/>
                  </a:lnTo>
                  <a:cubicBezTo>
                    <a:pt x="21630" y="11906"/>
                    <a:pt x="23535" y="10001"/>
                    <a:pt x="23535" y="7645"/>
                  </a:cubicBezTo>
                  <a:lnTo>
                    <a:pt x="23535" y="4261"/>
                  </a:lnTo>
                  <a:cubicBezTo>
                    <a:pt x="23535" y="1906"/>
                    <a:pt x="21630" y="1"/>
                    <a:pt x="19274" y="1"/>
                  </a:cubicBez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40"/>
            <p:cNvSpPr/>
            <p:nvPr/>
          </p:nvSpPr>
          <p:spPr>
            <a:xfrm>
              <a:off x="1660550" y="2776975"/>
              <a:ext cx="85850" cy="145375"/>
            </a:xfrm>
            <a:custGeom>
              <a:rect b="b" l="l" r="r" t="t"/>
              <a:pathLst>
                <a:path extrusionOk="0" h="5815" w="3434">
                  <a:moveTo>
                    <a:pt x="2481" y="953"/>
                  </a:moveTo>
                  <a:lnTo>
                    <a:pt x="2481" y="4863"/>
                  </a:lnTo>
                  <a:lnTo>
                    <a:pt x="952" y="4863"/>
                  </a:lnTo>
                  <a:lnTo>
                    <a:pt x="952" y="953"/>
                  </a:lnTo>
                  <a:close/>
                  <a:moveTo>
                    <a:pt x="0" y="0"/>
                  </a:moveTo>
                  <a:lnTo>
                    <a:pt x="0" y="5815"/>
                  </a:lnTo>
                  <a:lnTo>
                    <a:pt x="3434" y="5815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40"/>
            <p:cNvSpPr/>
            <p:nvPr/>
          </p:nvSpPr>
          <p:spPr>
            <a:xfrm>
              <a:off x="2292125" y="2776975"/>
              <a:ext cx="85850" cy="145375"/>
            </a:xfrm>
            <a:custGeom>
              <a:rect b="b" l="l" r="r" t="t"/>
              <a:pathLst>
                <a:path extrusionOk="0" h="5815" w="3434">
                  <a:moveTo>
                    <a:pt x="2482" y="953"/>
                  </a:moveTo>
                  <a:lnTo>
                    <a:pt x="2482" y="4863"/>
                  </a:lnTo>
                  <a:lnTo>
                    <a:pt x="953" y="4863"/>
                  </a:lnTo>
                  <a:lnTo>
                    <a:pt x="953" y="953"/>
                  </a:lnTo>
                  <a:close/>
                  <a:moveTo>
                    <a:pt x="0" y="0"/>
                  </a:moveTo>
                  <a:lnTo>
                    <a:pt x="0" y="5815"/>
                  </a:lnTo>
                  <a:lnTo>
                    <a:pt x="3434" y="5815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40"/>
            <p:cNvSpPr/>
            <p:nvPr/>
          </p:nvSpPr>
          <p:spPr>
            <a:xfrm>
              <a:off x="1792125" y="2765075"/>
              <a:ext cx="100275" cy="169200"/>
            </a:xfrm>
            <a:custGeom>
              <a:rect b="b" l="l" r="r" t="t"/>
              <a:pathLst>
                <a:path extrusionOk="0" h="6768" w="4011">
                  <a:moveTo>
                    <a:pt x="3058" y="953"/>
                  </a:moveTo>
                  <a:lnTo>
                    <a:pt x="3058" y="5815"/>
                  </a:lnTo>
                  <a:lnTo>
                    <a:pt x="953" y="5815"/>
                  </a:lnTo>
                  <a:lnTo>
                    <a:pt x="953" y="953"/>
                  </a:lnTo>
                  <a:close/>
                  <a:moveTo>
                    <a:pt x="0" y="0"/>
                  </a:moveTo>
                  <a:lnTo>
                    <a:pt x="0" y="6767"/>
                  </a:lnTo>
                  <a:lnTo>
                    <a:pt x="4010" y="6767"/>
                  </a:lnTo>
                  <a:lnTo>
                    <a:pt x="4010" y="0"/>
                  </a:ln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40"/>
            <p:cNvSpPr/>
            <p:nvPr/>
          </p:nvSpPr>
          <p:spPr>
            <a:xfrm>
              <a:off x="1911175" y="2765075"/>
              <a:ext cx="100275" cy="169200"/>
            </a:xfrm>
            <a:custGeom>
              <a:rect b="b" l="l" r="r" t="t"/>
              <a:pathLst>
                <a:path extrusionOk="0" h="6768" w="4011">
                  <a:moveTo>
                    <a:pt x="3058" y="953"/>
                  </a:moveTo>
                  <a:lnTo>
                    <a:pt x="3058" y="5815"/>
                  </a:lnTo>
                  <a:lnTo>
                    <a:pt x="953" y="5815"/>
                  </a:lnTo>
                  <a:lnTo>
                    <a:pt x="953" y="953"/>
                  </a:lnTo>
                  <a:close/>
                  <a:moveTo>
                    <a:pt x="0" y="0"/>
                  </a:moveTo>
                  <a:lnTo>
                    <a:pt x="0" y="6767"/>
                  </a:lnTo>
                  <a:lnTo>
                    <a:pt x="4010" y="6767"/>
                  </a:lnTo>
                  <a:lnTo>
                    <a:pt x="4010" y="0"/>
                  </a:ln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40"/>
            <p:cNvSpPr/>
            <p:nvPr/>
          </p:nvSpPr>
          <p:spPr>
            <a:xfrm>
              <a:off x="1938200" y="2416075"/>
              <a:ext cx="170850" cy="252700"/>
            </a:xfrm>
            <a:custGeom>
              <a:rect b="b" l="l" r="r" t="t"/>
              <a:pathLst>
                <a:path extrusionOk="0" h="10108" w="6834">
                  <a:moveTo>
                    <a:pt x="3255" y="1830"/>
                  </a:moveTo>
                  <a:lnTo>
                    <a:pt x="3255" y="1830"/>
                  </a:lnTo>
                  <a:cubicBezTo>
                    <a:pt x="3205" y="2607"/>
                    <a:pt x="3130" y="3359"/>
                    <a:pt x="3080" y="4111"/>
                  </a:cubicBezTo>
                  <a:cubicBezTo>
                    <a:pt x="3055" y="4311"/>
                    <a:pt x="3255" y="4487"/>
                    <a:pt x="3431" y="4487"/>
                  </a:cubicBezTo>
                  <a:cubicBezTo>
                    <a:pt x="4157" y="4461"/>
                    <a:pt x="4884" y="4436"/>
                    <a:pt x="5611" y="4411"/>
                  </a:cubicBezTo>
                  <a:lnTo>
                    <a:pt x="5611" y="4411"/>
                  </a:lnTo>
                  <a:cubicBezTo>
                    <a:pt x="4734" y="5589"/>
                    <a:pt x="3857" y="6792"/>
                    <a:pt x="2979" y="7970"/>
                  </a:cubicBezTo>
                  <a:lnTo>
                    <a:pt x="3681" y="5414"/>
                  </a:lnTo>
                  <a:cubicBezTo>
                    <a:pt x="3753" y="5222"/>
                    <a:pt x="3595" y="4961"/>
                    <a:pt x="3362" y="4961"/>
                  </a:cubicBezTo>
                  <a:cubicBezTo>
                    <a:pt x="3352" y="4961"/>
                    <a:pt x="3341" y="4962"/>
                    <a:pt x="3330" y="4963"/>
                  </a:cubicBezTo>
                  <a:cubicBezTo>
                    <a:pt x="2603" y="5038"/>
                    <a:pt x="1877" y="5138"/>
                    <a:pt x="1150" y="5238"/>
                  </a:cubicBezTo>
                  <a:cubicBezTo>
                    <a:pt x="1852" y="4111"/>
                    <a:pt x="2553" y="2983"/>
                    <a:pt x="3255" y="1830"/>
                  </a:cubicBezTo>
                  <a:close/>
                  <a:moveTo>
                    <a:pt x="3781" y="0"/>
                  </a:moveTo>
                  <a:cubicBezTo>
                    <a:pt x="3656" y="0"/>
                    <a:pt x="3531" y="50"/>
                    <a:pt x="3431" y="176"/>
                  </a:cubicBezTo>
                  <a:cubicBezTo>
                    <a:pt x="2328" y="1955"/>
                    <a:pt x="1225" y="3735"/>
                    <a:pt x="122" y="5514"/>
                  </a:cubicBezTo>
                  <a:cubicBezTo>
                    <a:pt x="1" y="5708"/>
                    <a:pt x="138" y="6067"/>
                    <a:pt x="420" y="6067"/>
                  </a:cubicBezTo>
                  <a:cubicBezTo>
                    <a:pt x="429" y="6067"/>
                    <a:pt x="438" y="6066"/>
                    <a:pt x="448" y="6065"/>
                  </a:cubicBezTo>
                  <a:cubicBezTo>
                    <a:pt x="1250" y="5940"/>
                    <a:pt x="2027" y="5865"/>
                    <a:pt x="2829" y="5765"/>
                  </a:cubicBezTo>
                  <a:lnTo>
                    <a:pt x="2829" y="5765"/>
                  </a:lnTo>
                  <a:cubicBezTo>
                    <a:pt x="2478" y="7068"/>
                    <a:pt x="2127" y="8371"/>
                    <a:pt x="1751" y="9675"/>
                  </a:cubicBezTo>
                  <a:cubicBezTo>
                    <a:pt x="1687" y="9948"/>
                    <a:pt x="1881" y="10108"/>
                    <a:pt x="2094" y="10108"/>
                  </a:cubicBezTo>
                  <a:cubicBezTo>
                    <a:pt x="2213" y="10108"/>
                    <a:pt x="2338" y="10058"/>
                    <a:pt x="2428" y="9950"/>
                  </a:cubicBezTo>
                  <a:cubicBezTo>
                    <a:pt x="3832" y="8020"/>
                    <a:pt x="5260" y="6116"/>
                    <a:pt x="6689" y="4211"/>
                  </a:cubicBezTo>
                  <a:cubicBezTo>
                    <a:pt x="6834" y="3993"/>
                    <a:pt x="6628" y="3658"/>
                    <a:pt x="6388" y="3658"/>
                  </a:cubicBezTo>
                  <a:cubicBezTo>
                    <a:pt x="6380" y="3658"/>
                    <a:pt x="6371" y="3659"/>
                    <a:pt x="6363" y="3659"/>
                  </a:cubicBezTo>
                  <a:cubicBezTo>
                    <a:pt x="5862" y="3659"/>
                    <a:pt x="5385" y="3684"/>
                    <a:pt x="4909" y="3710"/>
                  </a:cubicBezTo>
                  <a:cubicBezTo>
                    <a:pt x="4558" y="3710"/>
                    <a:pt x="4233" y="3735"/>
                    <a:pt x="3907" y="3735"/>
                  </a:cubicBezTo>
                  <a:lnTo>
                    <a:pt x="3832" y="3735"/>
                  </a:lnTo>
                  <a:cubicBezTo>
                    <a:pt x="3932" y="2632"/>
                    <a:pt x="4032" y="1529"/>
                    <a:pt x="4107" y="426"/>
                  </a:cubicBezTo>
                  <a:cubicBezTo>
                    <a:pt x="4132" y="376"/>
                    <a:pt x="4132" y="301"/>
                    <a:pt x="4107" y="251"/>
                  </a:cubicBezTo>
                  <a:cubicBezTo>
                    <a:pt x="4082" y="101"/>
                    <a:pt x="3957" y="25"/>
                    <a:pt x="3832" y="25"/>
                  </a:cubicBezTo>
                  <a:cubicBezTo>
                    <a:pt x="3806" y="25"/>
                    <a:pt x="3806" y="25"/>
                    <a:pt x="3806" y="0"/>
                  </a:cubicBez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40"/>
            <p:cNvSpPr/>
            <p:nvPr/>
          </p:nvSpPr>
          <p:spPr>
            <a:xfrm>
              <a:off x="3544000" y="1854025"/>
              <a:ext cx="188625" cy="188000"/>
            </a:xfrm>
            <a:custGeom>
              <a:rect b="b" l="l" r="r" t="t"/>
              <a:pathLst>
                <a:path extrusionOk="0" h="7520" w="7545">
                  <a:moveTo>
                    <a:pt x="3785" y="1204"/>
                  </a:moveTo>
                  <a:cubicBezTo>
                    <a:pt x="5189" y="1204"/>
                    <a:pt x="6342" y="2357"/>
                    <a:pt x="6342" y="3760"/>
                  </a:cubicBezTo>
                  <a:cubicBezTo>
                    <a:pt x="6342" y="5164"/>
                    <a:pt x="5189" y="6317"/>
                    <a:pt x="3785" y="6317"/>
                  </a:cubicBezTo>
                  <a:cubicBezTo>
                    <a:pt x="2357" y="6317"/>
                    <a:pt x="1229" y="5164"/>
                    <a:pt x="1229" y="3760"/>
                  </a:cubicBezTo>
                  <a:cubicBezTo>
                    <a:pt x="1229" y="2357"/>
                    <a:pt x="2357" y="1204"/>
                    <a:pt x="3785" y="1204"/>
                  </a:cubicBezTo>
                  <a:close/>
                  <a:moveTo>
                    <a:pt x="3785" y="1"/>
                  </a:moveTo>
                  <a:cubicBezTo>
                    <a:pt x="1705" y="1"/>
                    <a:pt x="1" y="1680"/>
                    <a:pt x="1" y="3760"/>
                  </a:cubicBezTo>
                  <a:cubicBezTo>
                    <a:pt x="1" y="5841"/>
                    <a:pt x="1705" y="7520"/>
                    <a:pt x="3785" y="7520"/>
                  </a:cubicBezTo>
                  <a:cubicBezTo>
                    <a:pt x="5840" y="7520"/>
                    <a:pt x="7545" y="5841"/>
                    <a:pt x="7545" y="3760"/>
                  </a:cubicBezTo>
                  <a:cubicBezTo>
                    <a:pt x="7545" y="1680"/>
                    <a:pt x="5840" y="1"/>
                    <a:pt x="3785" y="1"/>
                  </a:cubicBez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40"/>
            <p:cNvSpPr/>
            <p:nvPr/>
          </p:nvSpPr>
          <p:spPr>
            <a:xfrm>
              <a:off x="3388305" y="1723088"/>
              <a:ext cx="450525" cy="449900"/>
            </a:xfrm>
            <a:custGeom>
              <a:rect b="b" l="l" r="r" t="t"/>
              <a:pathLst>
                <a:path extrusionOk="0" h="17996" w="18021">
                  <a:moveTo>
                    <a:pt x="9750" y="1204"/>
                  </a:moveTo>
                  <a:lnTo>
                    <a:pt x="9750" y="2582"/>
                  </a:lnTo>
                  <a:lnTo>
                    <a:pt x="10251" y="2683"/>
                  </a:lnTo>
                  <a:cubicBezTo>
                    <a:pt x="11104" y="2858"/>
                    <a:pt x="11906" y="3184"/>
                    <a:pt x="12607" y="3660"/>
                  </a:cubicBezTo>
                  <a:lnTo>
                    <a:pt x="13033" y="3936"/>
                  </a:lnTo>
                  <a:lnTo>
                    <a:pt x="13986" y="2958"/>
                  </a:lnTo>
                  <a:lnTo>
                    <a:pt x="15038" y="4011"/>
                  </a:lnTo>
                  <a:lnTo>
                    <a:pt x="14086" y="4988"/>
                  </a:lnTo>
                  <a:lnTo>
                    <a:pt x="14362" y="5414"/>
                  </a:lnTo>
                  <a:cubicBezTo>
                    <a:pt x="14838" y="6116"/>
                    <a:pt x="15164" y="6918"/>
                    <a:pt x="15339" y="7770"/>
                  </a:cubicBezTo>
                  <a:lnTo>
                    <a:pt x="15439" y="8246"/>
                  </a:lnTo>
                  <a:lnTo>
                    <a:pt x="16793" y="8246"/>
                  </a:lnTo>
                  <a:lnTo>
                    <a:pt x="16793" y="9750"/>
                  </a:lnTo>
                  <a:lnTo>
                    <a:pt x="15439" y="9750"/>
                  </a:lnTo>
                  <a:lnTo>
                    <a:pt x="15339" y="10226"/>
                  </a:lnTo>
                  <a:cubicBezTo>
                    <a:pt x="15164" y="11104"/>
                    <a:pt x="14838" y="11881"/>
                    <a:pt x="14362" y="12607"/>
                  </a:cubicBezTo>
                  <a:lnTo>
                    <a:pt x="14086" y="13008"/>
                  </a:lnTo>
                  <a:lnTo>
                    <a:pt x="15038" y="13986"/>
                  </a:lnTo>
                  <a:lnTo>
                    <a:pt x="13986" y="15038"/>
                  </a:lnTo>
                  <a:lnTo>
                    <a:pt x="13033" y="14061"/>
                  </a:lnTo>
                  <a:lnTo>
                    <a:pt x="12607" y="14362"/>
                  </a:lnTo>
                  <a:cubicBezTo>
                    <a:pt x="11906" y="14838"/>
                    <a:pt x="11104" y="15164"/>
                    <a:pt x="10251" y="15339"/>
                  </a:cubicBezTo>
                  <a:lnTo>
                    <a:pt x="9750" y="15414"/>
                  </a:lnTo>
                  <a:lnTo>
                    <a:pt x="9750" y="16793"/>
                  </a:lnTo>
                  <a:lnTo>
                    <a:pt x="8271" y="16793"/>
                  </a:lnTo>
                  <a:lnTo>
                    <a:pt x="8271" y="15414"/>
                  </a:lnTo>
                  <a:lnTo>
                    <a:pt x="7770" y="15339"/>
                  </a:lnTo>
                  <a:cubicBezTo>
                    <a:pt x="6918" y="15164"/>
                    <a:pt x="6116" y="14838"/>
                    <a:pt x="5414" y="14337"/>
                  </a:cubicBezTo>
                  <a:lnTo>
                    <a:pt x="4988" y="14061"/>
                  </a:lnTo>
                  <a:lnTo>
                    <a:pt x="4036" y="15038"/>
                  </a:lnTo>
                  <a:lnTo>
                    <a:pt x="2983" y="13986"/>
                  </a:lnTo>
                  <a:lnTo>
                    <a:pt x="3936" y="13008"/>
                  </a:lnTo>
                  <a:lnTo>
                    <a:pt x="3660" y="12607"/>
                  </a:lnTo>
                  <a:cubicBezTo>
                    <a:pt x="3184" y="11881"/>
                    <a:pt x="2858" y="11104"/>
                    <a:pt x="2682" y="10226"/>
                  </a:cubicBezTo>
                  <a:lnTo>
                    <a:pt x="2582" y="9750"/>
                  </a:lnTo>
                  <a:lnTo>
                    <a:pt x="1229" y="9750"/>
                  </a:lnTo>
                  <a:lnTo>
                    <a:pt x="1229" y="8246"/>
                  </a:lnTo>
                  <a:lnTo>
                    <a:pt x="2582" y="8246"/>
                  </a:lnTo>
                  <a:lnTo>
                    <a:pt x="2682" y="7770"/>
                  </a:lnTo>
                  <a:cubicBezTo>
                    <a:pt x="2858" y="6918"/>
                    <a:pt x="3184" y="6116"/>
                    <a:pt x="3660" y="5414"/>
                  </a:cubicBezTo>
                  <a:lnTo>
                    <a:pt x="3936" y="4988"/>
                  </a:lnTo>
                  <a:lnTo>
                    <a:pt x="2983" y="4011"/>
                  </a:lnTo>
                  <a:lnTo>
                    <a:pt x="4036" y="2958"/>
                  </a:lnTo>
                  <a:lnTo>
                    <a:pt x="4988" y="3936"/>
                  </a:lnTo>
                  <a:lnTo>
                    <a:pt x="5414" y="3660"/>
                  </a:lnTo>
                  <a:cubicBezTo>
                    <a:pt x="6116" y="3184"/>
                    <a:pt x="6918" y="2858"/>
                    <a:pt x="7770" y="2683"/>
                  </a:cubicBezTo>
                  <a:lnTo>
                    <a:pt x="8271" y="2582"/>
                  </a:lnTo>
                  <a:lnTo>
                    <a:pt x="8271" y="1204"/>
                  </a:lnTo>
                  <a:close/>
                  <a:moveTo>
                    <a:pt x="7068" y="1"/>
                  </a:moveTo>
                  <a:lnTo>
                    <a:pt x="7068" y="1605"/>
                  </a:lnTo>
                  <a:cubicBezTo>
                    <a:pt x="6392" y="1780"/>
                    <a:pt x="5765" y="2031"/>
                    <a:pt x="5164" y="2382"/>
                  </a:cubicBezTo>
                  <a:lnTo>
                    <a:pt x="4036" y="1254"/>
                  </a:lnTo>
                  <a:lnTo>
                    <a:pt x="1254" y="4011"/>
                  </a:lnTo>
                  <a:lnTo>
                    <a:pt x="2407" y="5164"/>
                  </a:lnTo>
                  <a:cubicBezTo>
                    <a:pt x="2056" y="5740"/>
                    <a:pt x="1780" y="6392"/>
                    <a:pt x="1605" y="7043"/>
                  </a:cubicBezTo>
                  <a:lnTo>
                    <a:pt x="1" y="7043"/>
                  </a:lnTo>
                  <a:lnTo>
                    <a:pt x="1" y="10953"/>
                  </a:lnTo>
                  <a:lnTo>
                    <a:pt x="1605" y="10953"/>
                  </a:lnTo>
                  <a:cubicBezTo>
                    <a:pt x="1780" y="11630"/>
                    <a:pt x="2056" y="12257"/>
                    <a:pt x="2407" y="12858"/>
                  </a:cubicBezTo>
                  <a:lnTo>
                    <a:pt x="1254" y="13986"/>
                  </a:lnTo>
                  <a:lnTo>
                    <a:pt x="4036" y="16743"/>
                  </a:lnTo>
                  <a:lnTo>
                    <a:pt x="5164" y="15615"/>
                  </a:lnTo>
                  <a:cubicBezTo>
                    <a:pt x="5740" y="15966"/>
                    <a:pt x="6392" y="16216"/>
                    <a:pt x="7068" y="16392"/>
                  </a:cubicBezTo>
                  <a:lnTo>
                    <a:pt x="7068" y="17996"/>
                  </a:lnTo>
                  <a:lnTo>
                    <a:pt x="10953" y="17996"/>
                  </a:lnTo>
                  <a:lnTo>
                    <a:pt x="10953" y="16392"/>
                  </a:lnTo>
                  <a:cubicBezTo>
                    <a:pt x="11630" y="16216"/>
                    <a:pt x="12281" y="15966"/>
                    <a:pt x="12858" y="15615"/>
                  </a:cubicBezTo>
                  <a:lnTo>
                    <a:pt x="13986" y="16743"/>
                  </a:lnTo>
                  <a:lnTo>
                    <a:pt x="16768" y="13986"/>
                  </a:lnTo>
                  <a:lnTo>
                    <a:pt x="15615" y="12858"/>
                  </a:lnTo>
                  <a:cubicBezTo>
                    <a:pt x="15966" y="12257"/>
                    <a:pt x="16241" y="11630"/>
                    <a:pt x="16417" y="10953"/>
                  </a:cubicBezTo>
                  <a:lnTo>
                    <a:pt x="18021" y="10953"/>
                  </a:lnTo>
                  <a:lnTo>
                    <a:pt x="18021" y="7043"/>
                  </a:lnTo>
                  <a:lnTo>
                    <a:pt x="16417" y="7043"/>
                  </a:lnTo>
                  <a:cubicBezTo>
                    <a:pt x="16241" y="6392"/>
                    <a:pt x="15966" y="5740"/>
                    <a:pt x="15615" y="5164"/>
                  </a:cubicBezTo>
                  <a:lnTo>
                    <a:pt x="16768" y="4011"/>
                  </a:lnTo>
                  <a:lnTo>
                    <a:pt x="13986" y="1254"/>
                  </a:lnTo>
                  <a:lnTo>
                    <a:pt x="12858" y="2382"/>
                  </a:lnTo>
                  <a:cubicBezTo>
                    <a:pt x="12281" y="2031"/>
                    <a:pt x="11630" y="1780"/>
                    <a:pt x="10953" y="1605"/>
                  </a:cubicBezTo>
                  <a:lnTo>
                    <a:pt x="10953" y="1"/>
                  </a:ln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40"/>
            <p:cNvSpPr/>
            <p:nvPr/>
          </p:nvSpPr>
          <p:spPr>
            <a:xfrm>
              <a:off x="3928725" y="2144775"/>
              <a:ext cx="154775" cy="154775"/>
            </a:xfrm>
            <a:custGeom>
              <a:rect b="b" l="l" r="r" t="t"/>
              <a:pathLst>
                <a:path extrusionOk="0" h="6191" w="6191">
                  <a:moveTo>
                    <a:pt x="3083" y="1203"/>
                  </a:moveTo>
                  <a:cubicBezTo>
                    <a:pt x="4136" y="1203"/>
                    <a:pt x="4988" y="2055"/>
                    <a:pt x="4988" y="3083"/>
                  </a:cubicBezTo>
                  <a:cubicBezTo>
                    <a:pt x="4988" y="4135"/>
                    <a:pt x="4136" y="4988"/>
                    <a:pt x="3083" y="4988"/>
                  </a:cubicBezTo>
                  <a:cubicBezTo>
                    <a:pt x="2056" y="4988"/>
                    <a:pt x="1203" y="4135"/>
                    <a:pt x="1203" y="3083"/>
                  </a:cubicBezTo>
                  <a:cubicBezTo>
                    <a:pt x="1203" y="2055"/>
                    <a:pt x="2056" y="1203"/>
                    <a:pt x="3083" y="1203"/>
                  </a:cubicBezTo>
                  <a:close/>
                  <a:moveTo>
                    <a:pt x="3083" y="0"/>
                  </a:moveTo>
                  <a:cubicBezTo>
                    <a:pt x="1379" y="0"/>
                    <a:pt x="0" y="1379"/>
                    <a:pt x="0" y="3083"/>
                  </a:cubicBezTo>
                  <a:cubicBezTo>
                    <a:pt x="0" y="4787"/>
                    <a:pt x="1379" y="6191"/>
                    <a:pt x="3083" y="6191"/>
                  </a:cubicBezTo>
                  <a:cubicBezTo>
                    <a:pt x="4787" y="6191"/>
                    <a:pt x="6191" y="4787"/>
                    <a:pt x="6191" y="3083"/>
                  </a:cubicBezTo>
                  <a:cubicBezTo>
                    <a:pt x="6191" y="1379"/>
                    <a:pt x="4787" y="0"/>
                    <a:pt x="3083" y="0"/>
                  </a:cubicBez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40"/>
            <p:cNvSpPr/>
            <p:nvPr/>
          </p:nvSpPr>
          <p:spPr>
            <a:xfrm>
              <a:off x="3825350" y="2041375"/>
              <a:ext cx="360925" cy="360925"/>
            </a:xfrm>
            <a:custGeom>
              <a:rect b="b" l="l" r="r" t="t"/>
              <a:pathLst>
                <a:path extrusionOk="0" h="14437" w="14437">
                  <a:moveTo>
                    <a:pt x="7694" y="1229"/>
                  </a:moveTo>
                  <a:lnTo>
                    <a:pt x="7694" y="2281"/>
                  </a:lnTo>
                  <a:lnTo>
                    <a:pt x="8171" y="2382"/>
                  </a:lnTo>
                  <a:cubicBezTo>
                    <a:pt x="8822" y="2507"/>
                    <a:pt x="9449" y="2758"/>
                    <a:pt x="10000" y="3134"/>
                  </a:cubicBezTo>
                  <a:lnTo>
                    <a:pt x="10401" y="3409"/>
                  </a:lnTo>
                  <a:lnTo>
                    <a:pt x="11153" y="2657"/>
                  </a:lnTo>
                  <a:lnTo>
                    <a:pt x="11805" y="3309"/>
                  </a:lnTo>
                  <a:lnTo>
                    <a:pt x="11053" y="4061"/>
                  </a:lnTo>
                  <a:lnTo>
                    <a:pt x="11328" y="4462"/>
                  </a:lnTo>
                  <a:cubicBezTo>
                    <a:pt x="11704" y="5013"/>
                    <a:pt x="11955" y="5615"/>
                    <a:pt x="12080" y="6291"/>
                  </a:cubicBezTo>
                  <a:lnTo>
                    <a:pt x="12181" y="6768"/>
                  </a:lnTo>
                  <a:lnTo>
                    <a:pt x="13233" y="6768"/>
                  </a:lnTo>
                  <a:lnTo>
                    <a:pt x="13233" y="7695"/>
                  </a:lnTo>
                  <a:lnTo>
                    <a:pt x="12181" y="7695"/>
                  </a:lnTo>
                  <a:lnTo>
                    <a:pt x="12080" y="8171"/>
                  </a:lnTo>
                  <a:cubicBezTo>
                    <a:pt x="11955" y="8823"/>
                    <a:pt x="11704" y="9449"/>
                    <a:pt x="11328" y="10001"/>
                  </a:cubicBezTo>
                  <a:lnTo>
                    <a:pt x="11053" y="10402"/>
                  </a:lnTo>
                  <a:lnTo>
                    <a:pt x="11805" y="11154"/>
                  </a:lnTo>
                  <a:lnTo>
                    <a:pt x="11153" y="11805"/>
                  </a:lnTo>
                  <a:lnTo>
                    <a:pt x="10401" y="11053"/>
                  </a:lnTo>
                  <a:lnTo>
                    <a:pt x="10000" y="11329"/>
                  </a:lnTo>
                  <a:cubicBezTo>
                    <a:pt x="9449" y="11705"/>
                    <a:pt x="8822" y="11956"/>
                    <a:pt x="8171" y="12081"/>
                  </a:cubicBezTo>
                  <a:lnTo>
                    <a:pt x="7694" y="12181"/>
                  </a:lnTo>
                  <a:lnTo>
                    <a:pt x="7694" y="13234"/>
                  </a:lnTo>
                  <a:lnTo>
                    <a:pt x="6767" y="13234"/>
                  </a:lnTo>
                  <a:lnTo>
                    <a:pt x="6767" y="12181"/>
                  </a:lnTo>
                  <a:lnTo>
                    <a:pt x="6291" y="12081"/>
                  </a:lnTo>
                  <a:cubicBezTo>
                    <a:pt x="5614" y="11956"/>
                    <a:pt x="5013" y="11705"/>
                    <a:pt x="4461" y="11329"/>
                  </a:cubicBezTo>
                  <a:lnTo>
                    <a:pt x="4060" y="11053"/>
                  </a:lnTo>
                  <a:lnTo>
                    <a:pt x="3308" y="11805"/>
                  </a:lnTo>
                  <a:lnTo>
                    <a:pt x="2657" y="11154"/>
                  </a:lnTo>
                  <a:lnTo>
                    <a:pt x="3409" y="10402"/>
                  </a:lnTo>
                  <a:lnTo>
                    <a:pt x="3133" y="10001"/>
                  </a:lnTo>
                  <a:cubicBezTo>
                    <a:pt x="2757" y="9449"/>
                    <a:pt x="2506" y="8823"/>
                    <a:pt x="2381" y="8171"/>
                  </a:cubicBezTo>
                  <a:lnTo>
                    <a:pt x="2281" y="7695"/>
                  </a:lnTo>
                  <a:lnTo>
                    <a:pt x="1228" y="7695"/>
                  </a:lnTo>
                  <a:lnTo>
                    <a:pt x="1228" y="6768"/>
                  </a:lnTo>
                  <a:lnTo>
                    <a:pt x="2281" y="6768"/>
                  </a:lnTo>
                  <a:lnTo>
                    <a:pt x="2381" y="6291"/>
                  </a:lnTo>
                  <a:cubicBezTo>
                    <a:pt x="2506" y="5615"/>
                    <a:pt x="2757" y="5013"/>
                    <a:pt x="3133" y="4462"/>
                  </a:cubicBezTo>
                  <a:lnTo>
                    <a:pt x="3409" y="4061"/>
                  </a:lnTo>
                  <a:lnTo>
                    <a:pt x="2657" y="3309"/>
                  </a:lnTo>
                  <a:lnTo>
                    <a:pt x="3308" y="2657"/>
                  </a:lnTo>
                  <a:lnTo>
                    <a:pt x="4060" y="3409"/>
                  </a:lnTo>
                  <a:lnTo>
                    <a:pt x="4461" y="3134"/>
                  </a:lnTo>
                  <a:cubicBezTo>
                    <a:pt x="5013" y="2758"/>
                    <a:pt x="5614" y="2507"/>
                    <a:pt x="6291" y="2382"/>
                  </a:cubicBezTo>
                  <a:lnTo>
                    <a:pt x="6767" y="2281"/>
                  </a:lnTo>
                  <a:lnTo>
                    <a:pt x="6767" y="1229"/>
                  </a:lnTo>
                  <a:close/>
                  <a:moveTo>
                    <a:pt x="5564" y="1"/>
                  </a:moveTo>
                  <a:lnTo>
                    <a:pt x="5564" y="1304"/>
                  </a:lnTo>
                  <a:cubicBezTo>
                    <a:pt x="5088" y="1429"/>
                    <a:pt x="4637" y="1630"/>
                    <a:pt x="4211" y="1855"/>
                  </a:cubicBezTo>
                  <a:lnTo>
                    <a:pt x="3308" y="953"/>
                  </a:lnTo>
                  <a:lnTo>
                    <a:pt x="952" y="3309"/>
                  </a:lnTo>
                  <a:lnTo>
                    <a:pt x="1855" y="4211"/>
                  </a:lnTo>
                  <a:cubicBezTo>
                    <a:pt x="1629" y="4637"/>
                    <a:pt x="1429" y="5088"/>
                    <a:pt x="1303" y="5565"/>
                  </a:cubicBezTo>
                  <a:lnTo>
                    <a:pt x="0" y="5565"/>
                  </a:lnTo>
                  <a:lnTo>
                    <a:pt x="0" y="8898"/>
                  </a:lnTo>
                  <a:lnTo>
                    <a:pt x="1303" y="8898"/>
                  </a:lnTo>
                  <a:cubicBezTo>
                    <a:pt x="1429" y="9374"/>
                    <a:pt x="1629" y="9825"/>
                    <a:pt x="1855" y="10251"/>
                  </a:cubicBezTo>
                  <a:lnTo>
                    <a:pt x="952" y="11154"/>
                  </a:lnTo>
                  <a:lnTo>
                    <a:pt x="3308" y="13510"/>
                  </a:lnTo>
                  <a:lnTo>
                    <a:pt x="4211" y="12607"/>
                  </a:lnTo>
                  <a:cubicBezTo>
                    <a:pt x="4637" y="12833"/>
                    <a:pt x="5088" y="13033"/>
                    <a:pt x="5564" y="13159"/>
                  </a:cubicBezTo>
                  <a:lnTo>
                    <a:pt x="5564" y="14437"/>
                  </a:lnTo>
                  <a:lnTo>
                    <a:pt x="8897" y="14437"/>
                  </a:lnTo>
                  <a:lnTo>
                    <a:pt x="8897" y="13159"/>
                  </a:lnTo>
                  <a:cubicBezTo>
                    <a:pt x="9374" y="13033"/>
                    <a:pt x="9825" y="12833"/>
                    <a:pt x="10251" y="12607"/>
                  </a:cubicBezTo>
                  <a:lnTo>
                    <a:pt x="11153" y="13510"/>
                  </a:lnTo>
                  <a:lnTo>
                    <a:pt x="13509" y="11154"/>
                  </a:lnTo>
                  <a:lnTo>
                    <a:pt x="12607" y="10251"/>
                  </a:lnTo>
                  <a:cubicBezTo>
                    <a:pt x="12832" y="9825"/>
                    <a:pt x="13033" y="9374"/>
                    <a:pt x="13158" y="8898"/>
                  </a:cubicBezTo>
                  <a:lnTo>
                    <a:pt x="14436" y="8898"/>
                  </a:lnTo>
                  <a:lnTo>
                    <a:pt x="14436" y="5565"/>
                  </a:lnTo>
                  <a:lnTo>
                    <a:pt x="13158" y="5565"/>
                  </a:lnTo>
                  <a:cubicBezTo>
                    <a:pt x="13033" y="5088"/>
                    <a:pt x="12832" y="4637"/>
                    <a:pt x="12607" y="4211"/>
                  </a:cubicBezTo>
                  <a:lnTo>
                    <a:pt x="13509" y="3309"/>
                  </a:lnTo>
                  <a:lnTo>
                    <a:pt x="11153" y="953"/>
                  </a:lnTo>
                  <a:lnTo>
                    <a:pt x="10251" y="1855"/>
                  </a:lnTo>
                  <a:cubicBezTo>
                    <a:pt x="9825" y="1630"/>
                    <a:pt x="9374" y="1429"/>
                    <a:pt x="8897" y="1304"/>
                  </a:cubicBezTo>
                  <a:lnTo>
                    <a:pt x="8897" y="1"/>
                  </a:ln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40"/>
            <p:cNvSpPr/>
            <p:nvPr/>
          </p:nvSpPr>
          <p:spPr>
            <a:xfrm>
              <a:off x="5597900" y="2623475"/>
              <a:ext cx="127850" cy="127200"/>
            </a:xfrm>
            <a:custGeom>
              <a:rect b="b" l="l" r="r" t="t"/>
              <a:pathLst>
                <a:path extrusionOk="0" h="5088" w="5114">
                  <a:moveTo>
                    <a:pt x="2557" y="902"/>
                  </a:moveTo>
                  <a:cubicBezTo>
                    <a:pt x="3459" y="902"/>
                    <a:pt x="4211" y="1629"/>
                    <a:pt x="4211" y="2556"/>
                  </a:cubicBezTo>
                  <a:cubicBezTo>
                    <a:pt x="4211" y="3459"/>
                    <a:pt x="3459" y="4186"/>
                    <a:pt x="2557" y="4186"/>
                  </a:cubicBezTo>
                  <a:cubicBezTo>
                    <a:pt x="1630" y="4186"/>
                    <a:pt x="903" y="3459"/>
                    <a:pt x="903" y="2556"/>
                  </a:cubicBezTo>
                  <a:cubicBezTo>
                    <a:pt x="903" y="1629"/>
                    <a:pt x="1630" y="902"/>
                    <a:pt x="2557" y="902"/>
                  </a:cubicBezTo>
                  <a:close/>
                  <a:moveTo>
                    <a:pt x="2557" y="0"/>
                  </a:moveTo>
                  <a:cubicBezTo>
                    <a:pt x="1154" y="0"/>
                    <a:pt x="1" y="1128"/>
                    <a:pt x="1" y="2556"/>
                  </a:cubicBezTo>
                  <a:cubicBezTo>
                    <a:pt x="1" y="3960"/>
                    <a:pt x="1154" y="5088"/>
                    <a:pt x="2557" y="5088"/>
                  </a:cubicBezTo>
                  <a:cubicBezTo>
                    <a:pt x="3961" y="5088"/>
                    <a:pt x="5113" y="3960"/>
                    <a:pt x="5113" y="2556"/>
                  </a:cubicBezTo>
                  <a:cubicBezTo>
                    <a:pt x="5113" y="1128"/>
                    <a:pt x="3961" y="0"/>
                    <a:pt x="2557" y="0"/>
                  </a:cubicBez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40"/>
            <p:cNvSpPr/>
            <p:nvPr/>
          </p:nvSpPr>
          <p:spPr>
            <a:xfrm>
              <a:off x="5403050" y="2435500"/>
              <a:ext cx="517575" cy="503150"/>
            </a:xfrm>
            <a:custGeom>
              <a:rect b="b" l="l" r="r" t="t"/>
              <a:pathLst>
                <a:path extrusionOk="0" h="20126" w="20703">
                  <a:moveTo>
                    <a:pt x="17319" y="1354"/>
                  </a:moveTo>
                  <a:cubicBezTo>
                    <a:pt x="17895" y="1354"/>
                    <a:pt x="18346" y="1504"/>
                    <a:pt x="18622" y="1780"/>
                  </a:cubicBezTo>
                  <a:cubicBezTo>
                    <a:pt x="19299" y="2456"/>
                    <a:pt x="19173" y="4010"/>
                    <a:pt x="18296" y="5990"/>
                  </a:cubicBezTo>
                  <a:cubicBezTo>
                    <a:pt x="17319" y="8196"/>
                    <a:pt x="15514" y="10677"/>
                    <a:pt x="13233" y="12958"/>
                  </a:cubicBezTo>
                  <a:cubicBezTo>
                    <a:pt x="9750" y="16441"/>
                    <a:pt x="5790" y="18772"/>
                    <a:pt x="3384" y="18772"/>
                  </a:cubicBezTo>
                  <a:cubicBezTo>
                    <a:pt x="2807" y="18772"/>
                    <a:pt x="2356" y="18622"/>
                    <a:pt x="2080" y="18346"/>
                  </a:cubicBezTo>
                  <a:cubicBezTo>
                    <a:pt x="1404" y="17669"/>
                    <a:pt x="1529" y="16116"/>
                    <a:pt x="2381" y="14136"/>
                  </a:cubicBezTo>
                  <a:cubicBezTo>
                    <a:pt x="3384" y="11930"/>
                    <a:pt x="5163" y="9449"/>
                    <a:pt x="7444" y="7168"/>
                  </a:cubicBezTo>
                  <a:cubicBezTo>
                    <a:pt x="10928" y="3684"/>
                    <a:pt x="14887" y="1354"/>
                    <a:pt x="17319" y="1354"/>
                  </a:cubicBezTo>
                  <a:close/>
                  <a:moveTo>
                    <a:pt x="17319" y="0"/>
                  </a:moveTo>
                  <a:cubicBezTo>
                    <a:pt x="14512" y="0"/>
                    <a:pt x="10276" y="2431"/>
                    <a:pt x="6491" y="6216"/>
                  </a:cubicBezTo>
                  <a:cubicBezTo>
                    <a:pt x="4110" y="8622"/>
                    <a:pt x="2206" y="11228"/>
                    <a:pt x="1153" y="13584"/>
                  </a:cubicBezTo>
                  <a:cubicBezTo>
                    <a:pt x="0" y="16166"/>
                    <a:pt x="0" y="18196"/>
                    <a:pt x="1103" y="19299"/>
                  </a:cubicBezTo>
                  <a:cubicBezTo>
                    <a:pt x="1654" y="19850"/>
                    <a:pt x="2431" y="20126"/>
                    <a:pt x="3384" y="20126"/>
                  </a:cubicBezTo>
                  <a:cubicBezTo>
                    <a:pt x="6166" y="20126"/>
                    <a:pt x="10426" y="17695"/>
                    <a:pt x="14186" y="13910"/>
                  </a:cubicBezTo>
                  <a:cubicBezTo>
                    <a:pt x="16592" y="11529"/>
                    <a:pt x="18496" y="8898"/>
                    <a:pt x="19549" y="6542"/>
                  </a:cubicBezTo>
                  <a:cubicBezTo>
                    <a:pt x="20677" y="3960"/>
                    <a:pt x="20702" y="1930"/>
                    <a:pt x="19574" y="827"/>
                  </a:cubicBezTo>
                  <a:cubicBezTo>
                    <a:pt x="19023" y="276"/>
                    <a:pt x="18271" y="0"/>
                    <a:pt x="17319" y="0"/>
                  </a:cubicBez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40"/>
            <p:cNvSpPr/>
            <p:nvPr/>
          </p:nvSpPr>
          <p:spPr>
            <a:xfrm>
              <a:off x="5403050" y="2435500"/>
              <a:ext cx="517575" cy="503150"/>
            </a:xfrm>
            <a:custGeom>
              <a:rect b="b" l="l" r="r" t="t"/>
              <a:pathLst>
                <a:path extrusionOk="0" h="20126" w="20703">
                  <a:moveTo>
                    <a:pt x="3384" y="1354"/>
                  </a:moveTo>
                  <a:cubicBezTo>
                    <a:pt x="5790" y="1354"/>
                    <a:pt x="9750" y="3684"/>
                    <a:pt x="13233" y="7168"/>
                  </a:cubicBezTo>
                  <a:cubicBezTo>
                    <a:pt x="15514" y="9449"/>
                    <a:pt x="17319" y="11930"/>
                    <a:pt x="18296" y="14136"/>
                  </a:cubicBezTo>
                  <a:cubicBezTo>
                    <a:pt x="19173" y="16116"/>
                    <a:pt x="19299" y="17669"/>
                    <a:pt x="18622" y="18346"/>
                  </a:cubicBezTo>
                  <a:cubicBezTo>
                    <a:pt x="18346" y="18622"/>
                    <a:pt x="17895" y="18772"/>
                    <a:pt x="17319" y="18772"/>
                  </a:cubicBezTo>
                  <a:cubicBezTo>
                    <a:pt x="14887" y="18772"/>
                    <a:pt x="10928" y="16441"/>
                    <a:pt x="7444" y="12958"/>
                  </a:cubicBezTo>
                  <a:cubicBezTo>
                    <a:pt x="5163" y="10677"/>
                    <a:pt x="3384" y="8196"/>
                    <a:pt x="2381" y="5990"/>
                  </a:cubicBezTo>
                  <a:cubicBezTo>
                    <a:pt x="1529" y="4010"/>
                    <a:pt x="1404" y="2456"/>
                    <a:pt x="2080" y="1780"/>
                  </a:cubicBezTo>
                  <a:cubicBezTo>
                    <a:pt x="2356" y="1504"/>
                    <a:pt x="2807" y="1354"/>
                    <a:pt x="3384" y="1354"/>
                  </a:cubicBezTo>
                  <a:close/>
                  <a:moveTo>
                    <a:pt x="3384" y="0"/>
                  </a:moveTo>
                  <a:cubicBezTo>
                    <a:pt x="2431" y="0"/>
                    <a:pt x="1654" y="276"/>
                    <a:pt x="1103" y="827"/>
                  </a:cubicBezTo>
                  <a:cubicBezTo>
                    <a:pt x="0" y="1930"/>
                    <a:pt x="0" y="3960"/>
                    <a:pt x="1153" y="6542"/>
                  </a:cubicBezTo>
                  <a:cubicBezTo>
                    <a:pt x="2206" y="8898"/>
                    <a:pt x="4110" y="11529"/>
                    <a:pt x="6491" y="13910"/>
                  </a:cubicBezTo>
                  <a:cubicBezTo>
                    <a:pt x="10276" y="17695"/>
                    <a:pt x="14512" y="20126"/>
                    <a:pt x="17319" y="20126"/>
                  </a:cubicBezTo>
                  <a:cubicBezTo>
                    <a:pt x="18271" y="20126"/>
                    <a:pt x="19023" y="19850"/>
                    <a:pt x="19574" y="19299"/>
                  </a:cubicBezTo>
                  <a:cubicBezTo>
                    <a:pt x="20702" y="18196"/>
                    <a:pt x="20677" y="16166"/>
                    <a:pt x="19549" y="13584"/>
                  </a:cubicBezTo>
                  <a:cubicBezTo>
                    <a:pt x="18496" y="11228"/>
                    <a:pt x="16592" y="8622"/>
                    <a:pt x="14186" y="6216"/>
                  </a:cubicBezTo>
                  <a:cubicBezTo>
                    <a:pt x="10426" y="2431"/>
                    <a:pt x="6166" y="0"/>
                    <a:pt x="3384" y="0"/>
                  </a:cubicBez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40"/>
            <p:cNvSpPr/>
            <p:nvPr/>
          </p:nvSpPr>
          <p:spPr>
            <a:xfrm>
              <a:off x="4304675" y="1266325"/>
              <a:ext cx="404150" cy="502525"/>
            </a:xfrm>
            <a:custGeom>
              <a:rect b="b" l="l" r="r" t="t"/>
              <a:pathLst>
                <a:path extrusionOk="0" h="20101" w="16166">
                  <a:moveTo>
                    <a:pt x="12832" y="1404"/>
                  </a:moveTo>
                  <a:cubicBezTo>
                    <a:pt x="13885" y="1404"/>
                    <a:pt x="14737" y="2281"/>
                    <a:pt x="14737" y="3333"/>
                  </a:cubicBezTo>
                  <a:cubicBezTo>
                    <a:pt x="14737" y="4386"/>
                    <a:pt x="13885" y="5238"/>
                    <a:pt x="12832" y="5238"/>
                  </a:cubicBezTo>
                  <a:cubicBezTo>
                    <a:pt x="11780" y="5238"/>
                    <a:pt x="10902" y="4386"/>
                    <a:pt x="10902" y="3333"/>
                  </a:cubicBezTo>
                  <a:cubicBezTo>
                    <a:pt x="10902" y="2281"/>
                    <a:pt x="11780" y="1404"/>
                    <a:pt x="12832" y="1404"/>
                  </a:cubicBezTo>
                  <a:close/>
                  <a:moveTo>
                    <a:pt x="3333" y="8246"/>
                  </a:moveTo>
                  <a:cubicBezTo>
                    <a:pt x="3960" y="8246"/>
                    <a:pt x="4511" y="8546"/>
                    <a:pt x="4887" y="9048"/>
                  </a:cubicBezTo>
                  <a:cubicBezTo>
                    <a:pt x="4937" y="9098"/>
                    <a:pt x="4963" y="9173"/>
                    <a:pt x="5013" y="9248"/>
                  </a:cubicBezTo>
                  <a:cubicBezTo>
                    <a:pt x="5038" y="9273"/>
                    <a:pt x="5038" y="9323"/>
                    <a:pt x="5063" y="9348"/>
                  </a:cubicBezTo>
                  <a:cubicBezTo>
                    <a:pt x="5088" y="9399"/>
                    <a:pt x="5113" y="9449"/>
                    <a:pt x="5138" y="9499"/>
                  </a:cubicBezTo>
                  <a:cubicBezTo>
                    <a:pt x="5163" y="9574"/>
                    <a:pt x="5163" y="9624"/>
                    <a:pt x="5188" y="9724"/>
                  </a:cubicBezTo>
                  <a:cubicBezTo>
                    <a:pt x="5213" y="9749"/>
                    <a:pt x="5213" y="9800"/>
                    <a:pt x="5213" y="9825"/>
                  </a:cubicBezTo>
                  <a:cubicBezTo>
                    <a:pt x="5238" y="9950"/>
                    <a:pt x="5263" y="10050"/>
                    <a:pt x="5263" y="10150"/>
                  </a:cubicBezTo>
                  <a:cubicBezTo>
                    <a:pt x="5263" y="10276"/>
                    <a:pt x="5238" y="10376"/>
                    <a:pt x="5213" y="10501"/>
                  </a:cubicBezTo>
                  <a:cubicBezTo>
                    <a:pt x="5213" y="10551"/>
                    <a:pt x="5213" y="10577"/>
                    <a:pt x="5188" y="10627"/>
                  </a:cubicBezTo>
                  <a:cubicBezTo>
                    <a:pt x="5188" y="10702"/>
                    <a:pt x="5163" y="10752"/>
                    <a:pt x="5138" y="10827"/>
                  </a:cubicBezTo>
                  <a:cubicBezTo>
                    <a:pt x="5113" y="10877"/>
                    <a:pt x="5088" y="10927"/>
                    <a:pt x="5088" y="10952"/>
                  </a:cubicBezTo>
                  <a:cubicBezTo>
                    <a:pt x="5063" y="11028"/>
                    <a:pt x="5013" y="11078"/>
                    <a:pt x="4988" y="11128"/>
                  </a:cubicBezTo>
                  <a:lnTo>
                    <a:pt x="4963" y="11178"/>
                  </a:lnTo>
                  <a:cubicBezTo>
                    <a:pt x="4937" y="11203"/>
                    <a:pt x="4937" y="11228"/>
                    <a:pt x="4912" y="11253"/>
                  </a:cubicBezTo>
                  <a:cubicBezTo>
                    <a:pt x="4562" y="11780"/>
                    <a:pt x="3960" y="12080"/>
                    <a:pt x="3333" y="12080"/>
                  </a:cubicBezTo>
                  <a:cubicBezTo>
                    <a:pt x="2281" y="12080"/>
                    <a:pt x="1429" y="11228"/>
                    <a:pt x="1429" y="10150"/>
                  </a:cubicBezTo>
                  <a:cubicBezTo>
                    <a:pt x="1429" y="9098"/>
                    <a:pt x="2281" y="8246"/>
                    <a:pt x="3333" y="8246"/>
                  </a:cubicBezTo>
                  <a:close/>
                  <a:moveTo>
                    <a:pt x="12832" y="14862"/>
                  </a:moveTo>
                  <a:cubicBezTo>
                    <a:pt x="13885" y="14862"/>
                    <a:pt x="14737" y="15714"/>
                    <a:pt x="14737" y="16767"/>
                  </a:cubicBezTo>
                  <a:cubicBezTo>
                    <a:pt x="14737" y="17820"/>
                    <a:pt x="13885" y="18697"/>
                    <a:pt x="12832" y="18697"/>
                  </a:cubicBezTo>
                  <a:cubicBezTo>
                    <a:pt x="11780" y="18697"/>
                    <a:pt x="10902" y="17820"/>
                    <a:pt x="10902" y="16767"/>
                  </a:cubicBezTo>
                  <a:cubicBezTo>
                    <a:pt x="10902" y="15714"/>
                    <a:pt x="11780" y="14862"/>
                    <a:pt x="12832" y="14862"/>
                  </a:cubicBezTo>
                  <a:close/>
                  <a:moveTo>
                    <a:pt x="12832" y="0"/>
                  </a:moveTo>
                  <a:cubicBezTo>
                    <a:pt x="11003" y="0"/>
                    <a:pt x="9499" y="1504"/>
                    <a:pt x="9499" y="3333"/>
                  </a:cubicBezTo>
                  <a:cubicBezTo>
                    <a:pt x="9499" y="3785"/>
                    <a:pt x="9599" y="4236"/>
                    <a:pt x="9775" y="4662"/>
                  </a:cubicBezTo>
                  <a:lnTo>
                    <a:pt x="5564" y="7694"/>
                  </a:lnTo>
                  <a:cubicBezTo>
                    <a:pt x="4963" y="7143"/>
                    <a:pt x="4161" y="6842"/>
                    <a:pt x="3333" y="6842"/>
                  </a:cubicBezTo>
                  <a:cubicBezTo>
                    <a:pt x="1504" y="6842"/>
                    <a:pt x="0" y="8321"/>
                    <a:pt x="0" y="10150"/>
                  </a:cubicBezTo>
                  <a:cubicBezTo>
                    <a:pt x="0" y="12005"/>
                    <a:pt x="1504" y="13484"/>
                    <a:pt x="3333" y="13484"/>
                  </a:cubicBezTo>
                  <a:cubicBezTo>
                    <a:pt x="4186" y="13484"/>
                    <a:pt x="4988" y="13183"/>
                    <a:pt x="5614" y="12607"/>
                  </a:cubicBezTo>
                  <a:lnTo>
                    <a:pt x="9750" y="15489"/>
                  </a:lnTo>
                  <a:cubicBezTo>
                    <a:pt x="9574" y="15890"/>
                    <a:pt x="9499" y="16316"/>
                    <a:pt x="9499" y="16767"/>
                  </a:cubicBezTo>
                  <a:cubicBezTo>
                    <a:pt x="9499" y="18597"/>
                    <a:pt x="11003" y="20100"/>
                    <a:pt x="12832" y="20100"/>
                  </a:cubicBezTo>
                  <a:cubicBezTo>
                    <a:pt x="14662" y="20100"/>
                    <a:pt x="16166" y="18597"/>
                    <a:pt x="16166" y="16767"/>
                  </a:cubicBezTo>
                  <a:cubicBezTo>
                    <a:pt x="16166" y="14937"/>
                    <a:pt x="14662" y="13434"/>
                    <a:pt x="12832" y="13434"/>
                  </a:cubicBezTo>
                  <a:cubicBezTo>
                    <a:pt x="11980" y="13434"/>
                    <a:pt x="11178" y="13760"/>
                    <a:pt x="10552" y="14336"/>
                  </a:cubicBezTo>
                  <a:lnTo>
                    <a:pt x="6416" y="11429"/>
                  </a:lnTo>
                  <a:cubicBezTo>
                    <a:pt x="6441" y="11404"/>
                    <a:pt x="6441" y="11328"/>
                    <a:pt x="6466" y="11278"/>
                  </a:cubicBezTo>
                  <a:lnTo>
                    <a:pt x="6491" y="11228"/>
                  </a:lnTo>
                  <a:cubicBezTo>
                    <a:pt x="6516" y="11153"/>
                    <a:pt x="6541" y="11053"/>
                    <a:pt x="6567" y="10952"/>
                  </a:cubicBezTo>
                  <a:lnTo>
                    <a:pt x="6592" y="10877"/>
                  </a:lnTo>
                  <a:cubicBezTo>
                    <a:pt x="6617" y="10802"/>
                    <a:pt x="6617" y="10702"/>
                    <a:pt x="6642" y="10577"/>
                  </a:cubicBezTo>
                  <a:lnTo>
                    <a:pt x="6642" y="10526"/>
                  </a:lnTo>
                  <a:cubicBezTo>
                    <a:pt x="6667" y="10401"/>
                    <a:pt x="6667" y="10276"/>
                    <a:pt x="6667" y="10150"/>
                  </a:cubicBezTo>
                  <a:cubicBezTo>
                    <a:pt x="6667" y="10050"/>
                    <a:pt x="6667" y="9925"/>
                    <a:pt x="6642" y="9800"/>
                  </a:cubicBezTo>
                  <a:lnTo>
                    <a:pt x="6642" y="9699"/>
                  </a:lnTo>
                  <a:cubicBezTo>
                    <a:pt x="6617" y="9624"/>
                    <a:pt x="6617" y="9524"/>
                    <a:pt x="6592" y="9424"/>
                  </a:cubicBezTo>
                  <a:lnTo>
                    <a:pt x="6567" y="9348"/>
                  </a:lnTo>
                  <a:cubicBezTo>
                    <a:pt x="6541" y="9248"/>
                    <a:pt x="6516" y="9148"/>
                    <a:pt x="6466" y="9023"/>
                  </a:cubicBezTo>
                  <a:cubicBezTo>
                    <a:pt x="6441" y="8947"/>
                    <a:pt x="6416" y="8897"/>
                    <a:pt x="6391" y="8847"/>
                  </a:cubicBezTo>
                  <a:lnTo>
                    <a:pt x="10602" y="5815"/>
                  </a:lnTo>
                  <a:cubicBezTo>
                    <a:pt x="11203" y="6366"/>
                    <a:pt x="12005" y="6667"/>
                    <a:pt x="12832" y="6667"/>
                  </a:cubicBezTo>
                  <a:cubicBezTo>
                    <a:pt x="14662" y="6667"/>
                    <a:pt x="16166" y="5163"/>
                    <a:pt x="16166" y="3333"/>
                  </a:cubicBezTo>
                  <a:cubicBezTo>
                    <a:pt x="16166" y="1504"/>
                    <a:pt x="14662" y="0"/>
                    <a:pt x="12832" y="0"/>
                  </a:cubicBez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40"/>
            <p:cNvSpPr/>
            <p:nvPr/>
          </p:nvSpPr>
          <p:spPr>
            <a:xfrm>
              <a:off x="2768950" y="1288250"/>
              <a:ext cx="510675" cy="510050"/>
            </a:xfrm>
            <a:custGeom>
              <a:rect b="b" l="l" r="r" t="t"/>
              <a:pathLst>
                <a:path extrusionOk="0" h="20402" w="20427">
                  <a:moveTo>
                    <a:pt x="15790" y="3158"/>
                  </a:moveTo>
                  <a:cubicBezTo>
                    <a:pt x="16592" y="3158"/>
                    <a:pt x="17243" y="3835"/>
                    <a:pt x="17243" y="4637"/>
                  </a:cubicBezTo>
                  <a:lnTo>
                    <a:pt x="17243" y="15765"/>
                  </a:lnTo>
                  <a:cubicBezTo>
                    <a:pt x="17243" y="16567"/>
                    <a:pt x="16592" y="17218"/>
                    <a:pt x="15790" y="17218"/>
                  </a:cubicBezTo>
                  <a:lnTo>
                    <a:pt x="4637" y="17218"/>
                  </a:lnTo>
                  <a:cubicBezTo>
                    <a:pt x="3835" y="17218"/>
                    <a:pt x="3183" y="16567"/>
                    <a:pt x="3183" y="15765"/>
                  </a:cubicBezTo>
                  <a:lnTo>
                    <a:pt x="3183" y="4637"/>
                  </a:lnTo>
                  <a:cubicBezTo>
                    <a:pt x="3183" y="3835"/>
                    <a:pt x="3835" y="3158"/>
                    <a:pt x="4637" y="3158"/>
                  </a:cubicBezTo>
                  <a:close/>
                  <a:moveTo>
                    <a:pt x="4361" y="0"/>
                  </a:moveTo>
                  <a:lnTo>
                    <a:pt x="4361" y="1930"/>
                  </a:lnTo>
                  <a:cubicBezTo>
                    <a:pt x="3083" y="2055"/>
                    <a:pt x="2080" y="3083"/>
                    <a:pt x="1955" y="4361"/>
                  </a:cubicBezTo>
                  <a:lnTo>
                    <a:pt x="0" y="4361"/>
                  </a:lnTo>
                  <a:lnTo>
                    <a:pt x="0" y="5614"/>
                  </a:lnTo>
                  <a:lnTo>
                    <a:pt x="1930" y="5614"/>
                  </a:lnTo>
                  <a:lnTo>
                    <a:pt x="1930" y="6441"/>
                  </a:lnTo>
                  <a:lnTo>
                    <a:pt x="0" y="6441"/>
                  </a:lnTo>
                  <a:lnTo>
                    <a:pt x="0" y="7695"/>
                  </a:lnTo>
                  <a:lnTo>
                    <a:pt x="1930" y="7695"/>
                  </a:lnTo>
                  <a:lnTo>
                    <a:pt x="1930" y="8522"/>
                  </a:lnTo>
                  <a:lnTo>
                    <a:pt x="0" y="8522"/>
                  </a:lnTo>
                  <a:lnTo>
                    <a:pt x="0" y="9775"/>
                  </a:lnTo>
                  <a:lnTo>
                    <a:pt x="1930" y="9775"/>
                  </a:lnTo>
                  <a:lnTo>
                    <a:pt x="1930" y="10627"/>
                  </a:lnTo>
                  <a:lnTo>
                    <a:pt x="0" y="10627"/>
                  </a:lnTo>
                  <a:lnTo>
                    <a:pt x="0" y="11880"/>
                  </a:lnTo>
                  <a:lnTo>
                    <a:pt x="1930" y="11880"/>
                  </a:lnTo>
                  <a:lnTo>
                    <a:pt x="1930" y="12707"/>
                  </a:lnTo>
                  <a:lnTo>
                    <a:pt x="0" y="12707"/>
                  </a:lnTo>
                  <a:lnTo>
                    <a:pt x="0" y="13960"/>
                  </a:lnTo>
                  <a:lnTo>
                    <a:pt x="1930" y="13960"/>
                  </a:lnTo>
                  <a:lnTo>
                    <a:pt x="1930" y="14787"/>
                  </a:lnTo>
                  <a:lnTo>
                    <a:pt x="0" y="14787"/>
                  </a:lnTo>
                  <a:lnTo>
                    <a:pt x="0" y="16040"/>
                  </a:lnTo>
                  <a:lnTo>
                    <a:pt x="1955" y="16040"/>
                  </a:lnTo>
                  <a:cubicBezTo>
                    <a:pt x="2080" y="17319"/>
                    <a:pt x="3083" y="18346"/>
                    <a:pt x="4361" y="18472"/>
                  </a:cubicBezTo>
                  <a:lnTo>
                    <a:pt x="4361" y="20401"/>
                  </a:lnTo>
                  <a:lnTo>
                    <a:pt x="5614" y="20401"/>
                  </a:lnTo>
                  <a:lnTo>
                    <a:pt x="5614" y="18472"/>
                  </a:lnTo>
                  <a:lnTo>
                    <a:pt x="6466" y="18472"/>
                  </a:lnTo>
                  <a:lnTo>
                    <a:pt x="6466" y="20401"/>
                  </a:lnTo>
                  <a:lnTo>
                    <a:pt x="7720" y="20401"/>
                  </a:lnTo>
                  <a:lnTo>
                    <a:pt x="7720" y="18472"/>
                  </a:lnTo>
                  <a:lnTo>
                    <a:pt x="8547" y="18472"/>
                  </a:lnTo>
                  <a:lnTo>
                    <a:pt x="8547" y="20401"/>
                  </a:lnTo>
                  <a:lnTo>
                    <a:pt x="9800" y="20401"/>
                  </a:lnTo>
                  <a:lnTo>
                    <a:pt x="9800" y="18472"/>
                  </a:lnTo>
                  <a:lnTo>
                    <a:pt x="10627" y="18472"/>
                  </a:lnTo>
                  <a:lnTo>
                    <a:pt x="10627" y="20401"/>
                  </a:lnTo>
                  <a:lnTo>
                    <a:pt x="11880" y="20401"/>
                  </a:lnTo>
                  <a:lnTo>
                    <a:pt x="11880" y="18472"/>
                  </a:lnTo>
                  <a:lnTo>
                    <a:pt x="12732" y="18472"/>
                  </a:lnTo>
                  <a:lnTo>
                    <a:pt x="12732" y="20401"/>
                  </a:lnTo>
                  <a:lnTo>
                    <a:pt x="13985" y="20401"/>
                  </a:lnTo>
                  <a:lnTo>
                    <a:pt x="13985" y="18472"/>
                  </a:lnTo>
                  <a:lnTo>
                    <a:pt x="14812" y="18472"/>
                  </a:lnTo>
                  <a:lnTo>
                    <a:pt x="14812" y="20401"/>
                  </a:lnTo>
                  <a:lnTo>
                    <a:pt x="16065" y="20401"/>
                  </a:lnTo>
                  <a:lnTo>
                    <a:pt x="16065" y="18472"/>
                  </a:lnTo>
                  <a:cubicBezTo>
                    <a:pt x="17344" y="18346"/>
                    <a:pt x="18346" y="17319"/>
                    <a:pt x="18497" y="16040"/>
                  </a:cubicBezTo>
                  <a:lnTo>
                    <a:pt x="20426" y="16040"/>
                  </a:lnTo>
                  <a:lnTo>
                    <a:pt x="20426" y="14787"/>
                  </a:lnTo>
                  <a:lnTo>
                    <a:pt x="18497" y="14787"/>
                  </a:lnTo>
                  <a:lnTo>
                    <a:pt x="18497" y="13960"/>
                  </a:lnTo>
                  <a:lnTo>
                    <a:pt x="20426" y="13960"/>
                  </a:lnTo>
                  <a:lnTo>
                    <a:pt x="20426" y="12707"/>
                  </a:lnTo>
                  <a:lnTo>
                    <a:pt x="18497" y="12707"/>
                  </a:lnTo>
                  <a:lnTo>
                    <a:pt x="18497" y="11880"/>
                  </a:lnTo>
                  <a:lnTo>
                    <a:pt x="20426" y="11880"/>
                  </a:lnTo>
                  <a:lnTo>
                    <a:pt x="20426" y="10627"/>
                  </a:lnTo>
                  <a:lnTo>
                    <a:pt x="18497" y="10627"/>
                  </a:lnTo>
                  <a:lnTo>
                    <a:pt x="18497" y="9775"/>
                  </a:lnTo>
                  <a:lnTo>
                    <a:pt x="20426" y="9775"/>
                  </a:lnTo>
                  <a:lnTo>
                    <a:pt x="20426" y="8522"/>
                  </a:lnTo>
                  <a:lnTo>
                    <a:pt x="18497" y="8522"/>
                  </a:lnTo>
                  <a:lnTo>
                    <a:pt x="18497" y="7695"/>
                  </a:lnTo>
                  <a:lnTo>
                    <a:pt x="20426" y="7695"/>
                  </a:lnTo>
                  <a:lnTo>
                    <a:pt x="20426" y="6441"/>
                  </a:lnTo>
                  <a:lnTo>
                    <a:pt x="18497" y="6441"/>
                  </a:lnTo>
                  <a:lnTo>
                    <a:pt x="18497" y="5614"/>
                  </a:lnTo>
                  <a:lnTo>
                    <a:pt x="20426" y="5614"/>
                  </a:lnTo>
                  <a:lnTo>
                    <a:pt x="20426" y="4361"/>
                  </a:lnTo>
                  <a:lnTo>
                    <a:pt x="18497" y="4361"/>
                  </a:lnTo>
                  <a:cubicBezTo>
                    <a:pt x="18346" y="3083"/>
                    <a:pt x="17344" y="2055"/>
                    <a:pt x="16065" y="1930"/>
                  </a:cubicBezTo>
                  <a:lnTo>
                    <a:pt x="16065" y="0"/>
                  </a:lnTo>
                  <a:lnTo>
                    <a:pt x="14812" y="0"/>
                  </a:lnTo>
                  <a:lnTo>
                    <a:pt x="14812" y="1905"/>
                  </a:lnTo>
                  <a:lnTo>
                    <a:pt x="13985" y="1905"/>
                  </a:lnTo>
                  <a:lnTo>
                    <a:pt x="13985" y="0"/>
                  </a:lnTo>
                  <a:lnTo>
                    <a:pt x="12732" y="0"/>
                  </a:lnTo>
                  <a:lnTo>
                    <a:pt x="12732" y="1905"/>
                  </a:lnTo>
                  <a:lnTo>
                    <a:pt x="11880" y="1905"/>
                  </a:lnTo>
                  <a:lnTo>
                    <a:pt x="11880" y="0"/>
                  </a:lnTo>
                  <a:lnTo>
                    <a:pt x="10627" y="0"/>
                  </a:lnTo>
                  <a:lnTo>
                    <a:pt x="10627" y="1905"/>
                  </a:lnTo>
                  <a:lnTo>
                    <a:pt x="9800" y="1905"/>
                  </a:lnTo>
                  <a:lnTo>
                    <a:pt x="9800" y="0"/>
                  </a:lnTo>
                  <a:lnTo>
                    <a:pt x="8547" y="0"/>
                  </a:lnTo>
                  <a:lnTo>
                    <a:pt x="8547" y="1905"/>
                  </a:lnTo>
                  <a:lnTo>
                    <a:pt x="7720" y="1905"/>
                  </a:lnTo>
                  <a:lnTo>
                    <a:pt x="7720" y="0"/>
                  </a:lnTo>
                  <a:lnTo>
                    <a:pt x="6466" y="0"/>
                  </a:lnTo>
                  <a:lnTo>
                    <a:pt x="6466" y="1905"/>
                  </a:lnTo>
                  <a:lnTo>
                    <a:pt x="5614" y="1905"/>
                  </a:lnTo>
                  <a:lnTo>
                    <a:pt x="5614" y="0"/>
                  </a:ln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40"/>
            <p:cNvSpPr/>
            <p:nvPr/>
          </p:nvSpPr>
          <p:spPr>
            <a:xfrm>
              <a:off x="2873575" y="1392875"/>
              <a:ext cx="301400" cy="300775"/>
            </a:xfrm>
            <a:custGeom>
              <a:rect b="b" l="l" r="r" t="t"/>
              <a:pathLst>
                <a:path extrusionOk="0" h="12031" w="12056">
                  <a:moveTo>
                    <a:pt x="10552" y="627"/>
                  </a:moveTo>
                  <a:cubicBezTo>
                    <a:pt x="11028" y="627"/>
                    <a:pt x="11429" y="1003"/>
                    <a:pt x="11429" y="1479"/>
                  </a:cubicBezTo>
                  <a:lnTo>
                    <a:pt x="11429" y="10527"/>
                  </a:lnTo>
                  <a:cubicBezTo>
                    <a:pt x="11429" y="11028"/>
                    <a:pt x="11028" y="11404"/>
                    <a:pt x="10552" y="11404"/>
                  </a:cubicBezTo>
                  <a:lnTo>
                    <a:pt x="10402" y="11404"/>
                  </a:lnTo>
                  <a:lnTo>
                    <a:pt x="10402" y="8848"/>
                  </a:lnTo>
                  <a:cubicBezTo>
                    <a:pt x="10602" y="8723"/>
                    <a:pt x="10728" y="8497"/>
                    <a:pt x="10728" y="8246"/>
                  </a:cubicBezTo>
                  <a:cubicBezTo>
                    <a:pt x="10728" y="7820"/>
                    <a:pt x="10402" y="7495"/>
                    <a:pt x="9976" y="7495"/>
                  </a:cubicBezTo>
                  <a:cubicBezTo>
                    <a:pt x="9575" y="7495"/>
                    <a:pt x="9249" y="7820"/>
                    <a:pt x="9249" y="8246"/>
                  </a:cubicBezTo>
                  <a:cubicBezTo>
                    <a:pt x="9249" y="8497"/>
                    <a:pt x="9374" y="8698"/>
                    <a:pt x="9550" y="8848"/>
                  </a:cubicBezTo>
                  <a:lnTo>
                    <a:pt x="9550" y="11404"/>
                  </a:lnTo>
                  <a:lnTo>
                    <a:pt x="8096" y="11404"/>
                  </a:lnTo>
                  <a:lnTo>
                    <a:pt x="8096" y="7018"/>
                  </a:lnTo>
                  <a:lnTo>
                    <a:pt x="9224" y="5414"/>
                  </a:lnTo>
                  <a:lnTo>
                    <a:pt x="9249" y="5414"/>
                  </a:lnTo>
                  <a:cubicBezTo>
                    <a:pt x="9650" y="5414"/>
                    <a:pt x="9976" y="5088"/>
                    <a:pt x="9976" y="4662"/>
                  </a:cubicBezTo>
                  <a:cubicBezTo>
                    <a:pt x="9976" y="4261"/>
                    <a:pt x="9650" y="3936"/>
                    <a:pt x="9249" y="3936"/>
                  </a:cubicBezTo>
                  <a:cubicBezTo>
                    <a:pt x="8823" y="3936"/>
                    <a:pt x="8497" y="4261"/>
                    <a:pt x="8497" y="4662"/>
                  </a:cubicBezTo>
                  <a:cubicBezTo>
                    <a:pt x="8497" y="4763"/>
                    <a:pt x="8522" y="4838"/>
                    <a:pt x="8547" y="4913"/>
                  </a:cubicBezTo>
                  <a:lnTo>
                    <a:pt x="7269" y="6743"/>
                  </a:lnTo>
                  <a:lnTo>
                    <a:pt x="7269" y="11404"/>
                  </a:lnTo>
                  <a:lnTo>
                    <a:pt x="6066" y="11404"/>
                  </a:lnTo>
                  <a:lnTo>
                    <a:pt x="6066" y="10176"/>
                  </a:lnTo>
                  <a:cubicBezTo>
                    <a:pt x="6241" y="10026"/>
                    <a:pt x="6392" y="9800"/>
                    <a:pt x="6392" y="9550"/>
                  </a:cubicBezTo>
                  <a:cubicBezTo>
                    <a:pt x="6392" y="9149"/>
                    <a:pt x="6041" y="8823"/>
                    <a:pt x="5640" y="8823"/>
                  </a:cubicBezTo>
                  <a:cubicBezTo>
                    <a:pt x="5239" y="8823"/>
                    <a:pt x="4888" y="9149"/>
                    <a:pt x="4888" y="9550"/>
                  </a:cubicBezTo>
                  <a:cubicBezTo>
                    <a:pt x="4888" y="9800"/>
                    <a:pt x="5038" y="10026"/>
                    <a:pt x="5214" y="10176"/>
                  </a:cubicBezTo>
                  <a:lnTo>
                    <a:pt x="5214" y="11404"/>
                  </a:lnTo>
                  <a:lnTo>
                    <a:pt x="2357" y="11404"/>
                  </a:lnTo>
                  <a:lnTo>
                    <a:pt x="2357" y="8146"/>
                  </a:lnTo>
                  <a:cubicBezTo>
                    <a:pt x="2557" y="7996"/>
                    <a:pt x="2682" y="7770"/>
                    <a:pt x="2682" y="7520"/>
                  </a:cubicBezTo>
                  <a:cubicBezTo>
                    <a:pt x="2682" y="7119"/>
                    <a:pt x="2332" y="6793"/>
                    <a:pt x="1930" y="6793"/>
                  </a:cubicBezTo>
                  <a:cubicBezTo>
                    <a:pt x="1529" y="6793"/>
                    <a:pt x="1204" y="7119"/>
                    <a:pt x="1204" y="7520"/>
                  </a:cubicBezTo>
                  <a:cubicBezTo>
                    <a:pt x="1204" y="7770"/>
                    <a:pt x="1329" y="7996"/>
                    <a:pt x="1504" y="8146"/>
                  </a:cubicBezTo>
                  <a:lnTo>
                    <a:pt x="1504" y="11404"/>
                  </a:lnTo>
                  <a:cubicBezTo>
                    <a:pt x="1028" y="11404"/>
                    <a:pt x="627" y="11028"/>
                    <a:pt x="627" y="10527"/>
                  </a:cubicBezTo>
                  <a:lnTo>
                    <a:pt x="627" y="1479"/>
                  </a:lnTo>
                  <a:cubicBezTo>
                    <a:pt x="627" y="1003"/>
                    <a:pt x="1028" y="627"/>
                    <a:pt x="1504" y="627"/>
                  </a:cubicBezTo>
                  <a:lnTo>
                    <a:pt x="2256" y="627"/>
                  </a:lnTo>
                  <a:lnTo>
                    <a:pt x="2256" y="4211"/>
                  </a:lnTo>
                  <a:lnTo>
                    <a:pt x="3459" y="6467"/>
                  </a:lnTo>
                  <a:cubicBezTo>
                    <a:pt x="3434" y="6567"/>
                    <a:pt x="3384" y="6667"/>
                    <a:pt x="3384" y="6793"/>
                  </a:cubicBezTo>
                  <a:cubicBezTo>
                    <a:pt x="3384" y="7194"/>
                    <a:pt x="3735" y="7520"/>
                    <a:pt x="4136" y="7520"/>
                  </a:cubicBezTo>
                  <a:cubicBezTo>
                    <a:pt x="4537" y="7520"/>
                    <a:pt x="4888" y="7194"/>
                    <a:pt x="4888" y="6793"/>
                  </a:cubicBezTo>
                  <a:cubicBezTo>
                    <a:pt x="4888" y="6392"/>
                    <a:pt x="4587" y="6091"/>
                    <a:pt x="4186" y="6041"/>
                  </a:cubicBezTo>
                  <a:lnTo>
                    <a:pt x="3083" y="4011"/>
                  </a:lnTo>
                  <a:lnTo>
                    <a:pt x="3083" y="627"/>
                  </a:lnTo>
                  <a:lnTo>
                    <a:pt x="4587" y="627"/>
                  </a:lnTo>
                  <a:lnTo>
                    <a:pt x="4587" y="2307"/>
                  </a:lnTo>
                  <a:cubicBezTo>
                    <a:pt x="4412" y="2432"/>
                    <a:pt x="4261" y="2657"/>
                    <a:pt x="4261" y="2908"/>
                  </a:cubicBezTo>
                  <a:cubicBezTo>
                    <a:pt x="4261" y="3334"/>
                    <a:pt x="4612" y="3660"/>
                    <a:pt x="5013" y="3660"/>
                  </a:cubicBezTo>
                  <a:cubicBezTo>
                    <a:pt x="5414" y="3660"/>
                    <a:pt x="5765" y="3334"/>
                    <a:pt x="5765" y="2908"/>
                  </a:cubicBezTo>
                  <a:cubicBezTo>
                    <a:pt x="5765" y="2657"/>
                    <a:pt x="5615" y="2432"/>
                    <a:pt x="5439" y="2307"/>
                  </a:cubicBezTo>
                  <a:lnTo>
                    <a:pt x="5439" y="627"/>
                  </a:lnTo>
                  <a:lnTo>
                    <a:pt x="6793" y="627"/>
                  </a:lnTo>
                  <a:lnTo>
                    <a:pt x="6793" y="3209"/>
                  </a:lnTo>
                  <a:lnTo>
                    <a:pt x="5941" y="4687"/>
                  </a:lnTo>
                  <a:cubicBezTo>
                    <a:pt x="5565" y="4713"/>
                    <a:pt x="5289" y="5038"/>
                    <a:pt x="5289" y="5414"/>
                  </a:cubicBezTo>
                  <a:cubicBezTo>
                    <a:pt x="5289" y="5815"/>
                    <a:pt x="5615" y="6141"/>
                    <a:pt x="6041" y="6141"/>
                  </a:cubicBezTo>
                  <a:cubicBezTo>
                    <a:pt x="6442" y="6141"/>
                    <a:pt x="6768" y="5815"/>
                    <a:pt x="6768" y="5414"/>
                  </a:cubicBezTo>
                  <a:cubicBezTo>
                    <a:pt x="6768" y="5289"/>
                    <a:pt x="6743" y="5164"/>
                    <a:pt x="6692" y="5063"/>
                  </a:cubicBezTo>
                  <a:lnTo>
                    <a:pt x="7620" y="3434"/>
                  </a:lnTo>
                  <a:lnTo>
                    <a:pt x="7620" y="627"/>
                  </a:lnTo>
                  <a:lnTo>
                    <a:pt x="8823" y="627"/>
                  </a:lnTo>
                  <a:lnTo>
                    <a:pt x="8823" y="1078"/>
                  </a:lnTo>
                  <a:cubicBezTo>
                    <a:pt x="8622" y="1229"/>
                    <a:pt x="8497" y="1454"/>
                    <a:pt x="8497" y="1705"/>
                  </a:cubicBezTo>
                  <a:cubicBezTo>
                    <a:pt x="8497" y="2106"/>
                    <a:pt x="8823" y="2432"/>
                    <a:pt x="9249" y="2432"/>
                  </a:cubicBezTo>
                  <a:cubicBezTo>
                    <a:pt x="9650" y="2432"/>
                    <a:pt x="9976" y="2106"/>
                    <a:pt x="9976" y="1705"/>
                  </a:cubicBezTo>
                  <a:cubicBezTo>
                    <a:pt x="9976" y="1454"/>
                    <a:pt x="9850" y="1229"/>
                    <a:pt x="9650" y="1078"/>
                  </a:cubicBezTo>
                  <a:lnTo>
                    <a:pt x="9650" y="627"/>
                  </a:lnTo>
                  <a:close/>
                  <a:moveTo>
                    <a:pt x="1504" y="1"/>
                  </a:moveTo>
                  <a:cubicBezTo>
                    <a:pt x="677" y="1"/>
                    <a:pt x="1" y="652"/>
                    <a:pt x="1" y="1479"/>
                  </a:cubicBezTo>
                  <a:lnTo>
                    <a:pt x="1" y="10527"/>
                  </a:lnTo>
                  <a:cubicBezTo>
                    <a:pt x="1" y="11354"/>
                    <a:pt x="677" y="12031"/>
                    <a:pt x="1504" y="12031"/>
                  </a:cubicBezTo>
                  <a:lnTo>
                    <a:pt x="10552" y="12031"/>
                  </a:lnTo>
                  <a:cubicBezTo>
                    <a:pt x="11379" y="12031"/>
                    <a:pt x="12056" y="11354"/>
                    <a:pt x="12056" y="10527"/>
                  </a:cubicBezTo>
                  <a:lnTo>
                    <a:pt x="12056" y="1479"/>
                  </a:lnTo>
                  <a:cubicBezTo>
                    <a:pt x="12056" y="652"/>
                    <a:pt x="11379" y="1"/>
                    <a:pt x="10552" y="1"/>
                  </a:cubicBez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40"/>
            <p:cNvSpPr/>
            <p:nvPr/>
          </p:nvSpPr>
          <p:spPr>
            <a:xfrm>
              <a:off x="5328475" y="1959925"/>
              <a:ext cx="163575" cy="163550"/>
            </a:xfrm>
            <a:custGeom>
              <a:rect b="b" l="l" r="r" t="t"/>
              <a:pathLst>
                <a:path extrusionOk="0" h="6542" w="6543">
                  <a:moveTo>
                    <a:pt x="3259" y="1"/>
                  </a:moveTo>
                  <a:cubicBezTo>
                    <a:pt x="2758" y="1"/>
                    <a:pt x="2357" y="402"/>
                    <a:pt x="2357" y="903"/>
                  </a:cubicBezTo>
                  <a:lnTo>
                    <a:pt x="2357" y="2356"/>
                  </a:lnTo>
                  <a:lnTo>
                    <a:pt x="903" y="2356"/>
                  </a:lnTo>
                  <a:cubicBezTo>
                    <a:pt x="402" y="2356"/>
                    <a:pt x="1" y="2757"/>
                    <a:pt x="1" y="3259"/>
                  </a:cubicBezTo>
                  <a:cubicBezTo>
                    <a:pt x="1" y="3760"/>
                    <a:pt x="402" y="4186"/>
                    <a:pt x="903" y="4186"/>
                  </a:cubicBezTo>
                  <a:lnTo>
                    <a:pt x="2357" y="4186"/>
                  </a:lnTo>
                  <a:lnTo>
                    <a:pt x="2357" y="5640"/>
                  </a:lnTo>
                  <a:cubicBezTo>
                    <a:pt x="2357" y="6141"/>
                    <a:pt x="2758" y="6542"/>
                    <a:pt x="3259" y="6542"/>
                  </a:cubicBezTo>
                  <a:cubicBezTo>
                    <a:pt x="3760" y="6542"/>
                    <a:pt x="4161" y="6141"/>
                    <a:pt x="4161" y="5640"/>
                  </a:cubicBezTo>
                  <a:lnTo>
                    <a:pt x="4161" y="4186"/>
                  </a:lnTo>
                  <a:lnTo>
                    <a:pt x="5640" y="4186"/>
                  </a:lnTo>
                  <a:cubicBezTo>
                    <a:pt x="6141" y="4186"/>
                    <a:pt x="6542" y="3760"/>
                    <a:pt x="6542" y="3259"/>
                  </a:cubicBezTo>
                  <a:cubicBezTo>
                    <a:pt x="6542" y="2757"/>
                    <a:pt x="6141" y="2356"/>
                    <a:pt x="5640" y="2356"/>
                  </a:cubicBezTo>
                  <a:lnTo>
                    <a:pt x="4161" y="2356"/>
                  </a:lnTo>
                  <a:lnTo>
                    <a:pt x="4161" y="903"/>
                  </a:lnTo>
                  <a:cubicBezTo>
                    <a:pt x="4161" y="402"/>
                    <a:pt x="3760" y="1"/>
                    <a:pt x="3259" y="1"/>
                  </a:cubicBez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40"/>
            <p:cNvSpPr/>
            <p:nvPr/>
          </p:nvSpPr>
          <p:spPr>
            <a:xfrm>
              <a:off x="3857300" y="1442375"/>
              <a:ext cx="163550" cy="164200"/>
            </a:xfrm>
            <a:custGeom>
              <a:rect b="b" l="l" r="r" t="t"/>
              <a:pathLst>
                <a:path extrusionOk="0" h="6568" w="6542">
                  <a:moveTo>
                    <a:pt x="3283" y="1"/>
                  </a:moveTo>
                  <a:cubicBezTo>
                    <a:pt x="2782" y="1"/>
                    <a:pt x="2381" y="402"/>
                    <a:pt x="2381" y="903"/>
                  </a:cubicBezTo>
                  <a:lnTo>
                    <a:pt x="2381" y="2382"/>
                  </a:lnTo>
                  <a:lnTo>
                    <a:pt x="903" y="2382"/>
                  </a:lnTo>
                  <a:cubicBezTo>
                    <a:pt x="401" y="2382"/>
                    <a:pt x="0" y="2783"/>
                    <a:pt x="0" y="3284"/>
                  </a:cubicBezTo>
                  <a:cubicBezTo>
                    <a:pt x="0" y="3785"/>
                    <a:pt x="401" y="4186"/>
                    <a:pt x="903" y="4186"/>
                  </a:cubicBezTo>
                  <a:lnTo>
                    <a:pt x="2381" y="4186"/>
                  </a:lnTo>
                  <a:lnTo>
                    <a:pt x="2381" y="5665"/>
                  </a:lnTo>
                  <a:cubicBezTo>
                    <a:pt x="2381" y="6166"/>
                    <a:pt x="2782" y="6567"/>
                    <a:pt x="3283" y="6567"/>
                  </a:cubicBezTo>
                  <a:cubicBezTo>
                    <a:pt x="3785" y="6567"/>
                    <a:pt x="4186" y="6166"/>
                    <a:pt x="4186" y="5665"/>
                  </a:cubicBezTo>
                  <a:lnTo>
                    <a:pt x="4186" y="4186"/>
                  </a:lnTo>
                  <a:lnTo>
                    <a:pt x="5639" y="4186"/>
                  </a:lnTo>
                  <a:cubicBezTo>
                    <a:pt x="6141" y="4186"/>
                    <a:pt x="6542" y="3785"/>
                    <a:pt x="6542" y="3284"/>
                  </a:cubicBezTo>
                  <a:cubicBezTo>
                    <a:pt x="6542" y="2783"/>
                    <a:pt x="6141" y="2382"/>
                    <a:pt x="5639" y="2382"/>
                  </a:cubicBezTo>
                  <a:lnTo>
                    <a:pt x="4186" y="2382"/>
                  </a:lnTo>
                  <a:lnTo>
                    <a:pt x="4186" y="903"/>
                  </a:lnTo>
                  <a:cubicBezTo>
                    <a:pt x="4186" y="402"/>
                    <a:pt x="3785" y="1"/>
                    <a:pt x="3283" y="1"/>
                  </a:cubicBez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40"/>
            <p:cNvSpPr/>
            <p:nvPr/>
          </p:nvSpPr>
          <p:spPr>
            <a:xfrm>
              <a:off x="2053400" y="2000025"/>
              <a:ext cx="164175" cy="163550"/>
            </a:xfrm>
            <a:custGeom>
              <a:rect b="b" l="l" r="r" t="t"/>
              <a:pathLst>
                <a:path extrusionOk="0" h="6542" w="6567">
                  <a:moveTo>
                    <a:pt x="3284" y="1"/>
                  </a:moveTo>
                  <a:cubicBezTo>
                    <a:pt x="2782" y="1"/>
                    <a:pt x="2381" y="402"/>
                    <a:pt x="2381" y="903"/>
                  </a:cubicBezTo>
                  <a:lnTo>
                    <a:pt x="2381" y="2356"/>
                  </a:lnTo>
                  <a:lnTo>
                    <a:pt x="903" y="2356"/>
                  </a:lnTo>
                  <a:cubicBezTo>
                    <a:pt x="401" y="2356"/>
                    <a:pt x="0" y="2783"/>
                    <a:pt x="0" y="3284"/>
                  </a:cubicBezTo>
                  <a:cubicBezTo>
                    <a:pt x="0" y="3785"/>
                    <a:pt x="401" y="4186"/>
                    <a:pt x="903" y="4186"/>
                  </a:cubicBezTo>
                  <a:lnTo>
                    <a:pt x="2381" y="4186"/>
                  </a:lnTo>
                  <a:lnTo>
                    <a:pt x="2381" y="5640"/>
                  </a:lnTo>
                  <a:cubicBezTo>
                    <a:pt x="2381" y="6141"/>
                    <a:pt x="2782" y="6542"/>
                    <a:pt x="3284" y="6542"/>
                  </a:cubicBezTo>
                  <a:cubicBezTo>
                    <a:pt x="3785" y="6542"/>
                    <a:pt x="4186" y="6141"/>
                    <a:pt x="4186" y="5640"/>
                  </a:cubicBezTo>
                  <a:lnTo>
                    <a:pt x="4186" y="4186"/>
                  </a:lnTo>
                  <a:lnTo>
                    <a:pt x="5665" y="4186"/>
                  </a:lnTo>
                  <a:cubicBezTo>
                    <a:pt x="6166" y="4186"/>
                    <a:pt x="6567" y="3785"/>
                    <a:pt x="6567" y="3284"/>
                  </a:cubicBezTo>
                  <a:cubicBezTo>
                    <a:pt x="6567" y="2783"/>
                    <a:pt x="6166" y="2356"/>
                    <a:pt x="5665" y="2356"/>
                  </a:cubicBezTo>
                  <a:lnTo>
                    <a:pt x="4186" y="2356"/>
                  </a:lnTo>
                  <a:lnTo>
                    <a:pt x="4186" y="903"/>
                  </a:lnTo>
                  <a:cubicBezTo>
                    <a:pt x="4186" y="402"/>
                    <a:pt x="3785" y="1"/>
                    <a:pt x="3284" y="1"/>
                  </a:cubicBez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40"/>
            <p:cNvSpPr/>
            <p:nvPr/>
          </p:nvSpPr>
          <p:spPr>
            <a:xfrm>
              <a:off x="3286500" y="2313950"/>
              <a:ext cx="163550" cy="164175"/>
            </a:xfrm>
            <a:custGeom>
              <a:rect b="b" l="l" r="r" t="t"/>
              <a:pathLst>
                <a:path extrusionOk="0" h="6567" w="6542">
                  <a:moveTo>
                    <a:pt x="3283" y="0"/>
                  </a:moveTo>
                  <a:cubicBezTo>
                    <a:pt x="2782" y="0"/>
                    <a:pt x="2381" y="401"/>
                    <a:pt x="2381" y="902"/>
                  </a:cubicBezTo>
                  <a:lnTo>
                    <a:pt x="2381" y="2381"/>
                  </a:lnTo>
                  <a:lnTo>
                    <a:pt x="902" y="2381"/>
                  </a:lnTo>
                  <a:cubicBezTo>
                    <a:pt x="401" y="2381"/>
                    <a:pt x="0" y="2782"/>
                    <a:pt x="0" y="3283"/>
                  </a:cubicBezTo>
                  <a:cubicBezTo>
                    <a:pt x="0" y="3785"/>
                    <a:pt x="401" y="4186"/>
                    <a:pt x="902" y="4186"/>
                  </a:cubicBezTo>
                  <a:lnTo>
                    <a:pt x="2381" y="4186"/>
                  </a:lnTo>
                  <a:lnTo>
                    <a:pt x="2381" y="5664"/>
                  </a:lnTo>
                  <a:cubicBezTo>
                    <a:pt x="2381" y="6165"/>
                    <a:pt x="2782" y="6566"/>
                    <a:pt x="3283" y="6566"/>
                  </a:cubicBezTo>
                  <a:cubicBezTo>
                    <a:pt x="3785" y="6566"/>
                    <a:pt x="4186" y="6165"/>
                    <a:pt x="4186" y="5664"/>
                  </a:cubicBezTo>
                  <a:lnTo>
                    <a:pt x="4186" y="4186"/>
                  </a:lnTo>
                  <a:lnTo>
                    <a:pt x="5639" y="4186"/>
                  </a:lnTo>
                  <a:cubicBezTo>
                    <a:pt x="6140" y="4186"/>
                    <a:pt x="6541" y="3785"/>
                    <a:pt x="6541" y="3283"/>
                  </a:cubicBezTo>
                  <a:cubicBezTo>
                    <a:pt x="6541" y="2782"/>
                    <a:pt x="6140" y="2381"/>
                    <a:pt x="5639" y="2381"/>
                  </a:cubicBezTo>
                  <a:lnTo>
                    <a:pt x="4186" y="2381"/>
                  </a:lnTo>
                  <a:lnTo>
                    <a:pt x="4186" y="902"/>
                  </a:lnTo>
                  <a:cubicBezTo>
                    <a:pt x="4186" y="401"/>
                    <a:pt x="3785" y="0"/>
                    <a:pt x="3283" y="0"/>
                  </a:cubicBez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08" name="Google Shape;170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199" y="2295144"/>
            <a:ext cx="1981473" cy="577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9" name="Google Shape;1709;p40"/>
          <p:cNvCxnSpPr/>
          <p:nvPr/>
        </p:nvCxnSpPr>
        <p:spPr>
          <a:xfrm flipH="1">
            <a:off x="8227870" y="1344334"/>
            <a:ext cx="3600" cy="1899900"/>
          </a:xfrm>
          <a:prstGeom prst="straightConnector1">
            <a:avLst/>
          </a:prstGeom>
          <a:noFill/>
          <a:ln cap="flat" cmpd="sng" w="38100">
            <a:solidFill>
              <a:srgbClr val="FFC64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0" name="Google Shape;1710;p40"/>
          <p:cNvCxnSpPr/>
          <p:nvPr/>
        </p:nvCxnSpPr>
        <p:spPr>
          <a:xfrm flipH="1" rot="5400000">
            <a:off x="7631183" y="2058934"/>
            <a:ext cx="3600" cy="1899900"/>
          </a:xfrm>
          <a:prstGeom prst="straightConnector1">
            <a:avLst/>
          </a:prstGeom>
          <a:noFill/>
          <a:ln cap="flat" cmpd="sng" w="38100">
            <a:solidFill>
              <a:srgbClr val="FFC64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1" name="Google Shape;1711;p40"/>
          <p:cNvSpPr txBox="1"/>
          <p:nvPr/>
        </p:nvSpPr>
        <p:spPr>
          <a:xfrm>
            <a:off x="7020850" y="2371650"/>
            <a:ext cx="9960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12" name="Google Shape;1712;p40"/>
          <p:cNvPicPr preferRelativeResize="0"/>
          <p:nvPr/>
        </p:nvPicPr>
        <p:blipFill rotWithShape="1">
          <a:blip r:embed="rId4">
            <a:alphaModFix/>
          </a:blip>
          <a:srcRect b="28100" l="0" r="0" t="18191"/>
          <a:stretch/>
        </p:blipFill>
        <p:spPr>
          <a:xfrm>
            <a:off x="7020863" y="2282785"/>
            <a:ext cx="995955" cy="53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7"/>
          <p:cNvSpPr txBox="1"/>
          <p:nvPr>
            <p:ph type="title"/>
          </p:nvPr>
        </p:nvSpPr>
        <p:spPr>
          <a:xfrm>
            <a:off x="0" y="152400"/>
            <a:ext cx="914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700">
                <a:solidFill>
                  <a:srgbClr val="112C5C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Theft and Loss Nitelikli Kaçak Tahminleme Bitirme Projesi </a:t>
            </a:r>
            <a:endParaRPr sz="1700">
              <a:solidFill>
                <a:srgbClr val="112C5C"/>
              </a:solidFill>
            </a:endParaRPr>
          </a:p>
        </p:txBody>
      </p:sp>
      <p:sp>
        <p:nvSpPr>
          <p:cNvPr id="388" name="Google Shape;388;p17"/>
          <p:cNvSpPr/>
          <p:nvPr/>
        </p:nvSpPr>
        <p:spPr>
          <a:xfrm>
            <a:off x="1037552" y="1549200"/>
            <a:ext cx="3975900" cy="2662800"/>
          </a:xfrm>
          <a:prstGeom prst="roundRect">
            <a:avLst>
              <a:gd fmla="val 7339" name="adj"/>
            </a:avLst>
          </a:prstGeom>
          <a:solidFill>
            <a:srgbClr val="FFFFFF"/>
          </a:solidFill>
          <a:ln cap="flat" cmpd="sng" w="19050">
            <a:solidFill>
              <a:srgbClr val="FFC64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112C5C"/>
              </a:solidFill>
            </a:endParaRPr>
          </a:p>
        </p:txBody>
      </p:sp>
      <p:cxnSp>
        <p:nvCxnSpPr>
          <p:cNvPr id="389" name="Google Shape;389;p17"/>
          <p:cNvCxnSpPr>
            <a:stCxn id="390" idx="1"/>
          </p:cNvCxnSpPr>
          <p:nvPr/>
        </p:nvCxnSpPr>
        <p:spPr>
          <a:xfrm rot="10800000">
            <a:off x="5013437" y="3190250"/>
            <a:ext cx="873600" cy="426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C64E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90" name="Google Shape;390;p17"/>
          <p:cNvSpPr/>
          <p:nvPr/>
        </p:nvSpPr>
        <p:spPr>
          <a:xfrm>
            <a:off x="5887037" y="3121100"/>
            <a:ext cx="2219400" cy="992100"/>
          </a:xfrm>
          <a:prstGeom prst="roundRect">
            <a:avLst>
              <a:gd fmla="val 7339" name="adj"/>
            </a:avLst>
          </a:prstGeom>
          <a:solidFill>
            <a:srgbClr val="FFFFFF"/>
          </a:solidFill>
          <a:ln cap="flat" cmpd="sng" w="19050">
            <a:solidFill>
              <a:srgbClr val="FFC6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12C5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Dağıtım sistemine, sayaçlara, ölçü sistemine, yapı bina giriş noktasından sayaca kadar olan tesisata müdahale edilmesi kaçak elektrik kullanımıdır.</a:t>
            </a:r>
            <a:endParaRPr sz="900"/>
          </a:p>
        </p:txBody>
      </p:sp>
      <p:pic>
        <p:nvPicPr>
          <p:cNvPr id="391" name="Google Shape;3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253" y="1657379"/>
            <a:ext cx="3769802" cy="2420255"/>
          </a:xfrm>
          <a:prstGeom prst="rect">
            <a:avLst/>
          </a:prstGeom>
          <a:noFill/>
          <a:ln cap="flat" cmpd="sng" w="19050">
            <a:solidFill>
              <a:srgbClr val="FFC64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2" name="Google Shape;392;p17"/>
          <p:cNvPicPr preferRelativeResize="0"/>
          <p:nvPr/>
        </p:nvPicPr>
        <p:blipFill rotWithShape="1">
          <a:blip r:embed="rId4">
            <a:alphaModFix amt="50000"/>
          </a:blip>
          <a:srcRect b="16476" l="27393" r="28310" t="14926"/>
          <a:stretch/>
        </p:blipFill>
        <p:spPr>
          <a:xfrm>
            <a:off x="431650" y="167900"/>
            <a:ext cx="736999" cy="7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17"/>
          <p:cNvPicPr preferRelativeResize="0"/>
          <p:nvPr/>
        </p:nvPicPr>
        <p:blipFill rotWithShape="1">
          <a:blip r:embed="rId5">
            <a:alphaModFix amt="60000"/>
          </a:blip>
          <a:srcRect b="28100" l="0" r="0" t="18191"/>
          <a:stretch/>
        </p:blipFill>
        <p:spPr>
          <a:xfrm>
            <a:off x="8046575" y="223550"/>
            <a:ext cx="676230" cy="36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900" y="1301275"/>
            <a:ext cx="4034439" cy="329687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18"/>
          <p:cNvSpPr txBox="1"/>
          <p:nvPr>
            <p:ph type="title"/>
          </p:nvPr>
        </p:nvSpPr>
        <p:spPr>
          <a:xfrm>
            <a:off x="0" y="152400"/>
            <a:ext cx="914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12C5C"/>
                </a:solidFill>
              </a:rPr>
              <a:t>Enerjisa  2020 Faaliyet Raporu Verileri ve Kayıp Kaçak Oranları</a:t>
            </a:r>
            <a:endParaRPr sz="1700">
              <a:solidFill>
                <a:srgbClr val="112C5C"/>
              </a:solidFill>
            </a:endParaRPr>
          </a:p>
        </p:txBody>
      </p:sp>
      <p:pic>
        <p:nvPicPr>
          <p:cNvPr id="400" name="Google Shape;4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7776" y="2715176"/>
            <a:ext cx="3386324" cy="1815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7701" y="1348826"/>
            <a:ext cx="2061575" cy="11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18"/>
          <p:cNvSpPr/>
          <p:nvPr/>
        </p:nvSpPr>
        <p:spPr>
          <a:xfrm>
            <a:off x="4753597" y="1819407"/>
            <a:ext cx="1164726" cy="460518"/>
          </a:xfrm>
          <a:custGeom>
            <a:rect b="b" l="l" r="r" t="t"/>
            <a:pathLst>
              <a:path extrusionOk="0" h="23439" w="53196">
                <a:moveTo>
                  <a:pt x="53196" y="0"/>
                </a:moveTo>
                <a:lnTo>
                  <a:pt x="39278" y="10287"/>
                </a:lnTo>
                <a:lnTo>
                  <a:pt x="22791" y="10287"/>
                </a:lnTo>
                <a:lnTo>
                  <a:pt x="0" y="23439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oval"/>
            <a:tailEnd len="med" w="med" type="none"/>
          </a:ln>
        </p:spPr>
      </p:sp>
      <p:pic>
        <p:nvPicPr>
          <p:cNvPr id="403" name="Google Shape;403;p18"/>
          <p:cNvPicPr preferRelativeResize="0"/>
          <p:nvPr/>
        </p:nvPicPr>
        <p:blipFill rotWithShape="1">
          <a:blip r:embed="rId6">
            <a:alphaModFix amt="50000"/>
          </a:blip>
          <a:srcRect b="16476" l="27393" r="28310" t="14926"/>
          <a:stretch/>
        </p:blipFill>
        <p:spPr>
          <a:xfrm>
            <a:off x="431650" y="167900"/>
            <a:ext cx="736999" cy="7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18"/>
          <p:cNvPicPr preferRelativeResize="0"/>
          <p:nvPr/>
        </p:nvPicPr>
        <p:blipFill rotWithShape="1">
          <a:blip r:embed="rId7">
            <a:alphaModFix amt="60000"/>
          </a:blip>
          <a:srcRect b="28100" l="0" r="0" t="18191"/>
          <a:stretch/>
        </p:blipFill>
        <p:spPr>
          <a:xfrm>
            <a:off x="8046575" y="223550"/>
            <a:ext cx="676230" cy="36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9"/>
          <p:cNvSpPr txBox="1"/>
          <p:nvPr>
            <p:ph type="title"/>
          </p:nvPr>
        </p:nvSpPr>
        <p:spPr>
          <a:xfrm>
            <a:off x="0" y="131025"/>
            <a:ext cx="914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700">
                <a:solidFill>
                  <a:srgbClr val="112C5C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Planlama ve Uygulama Takvimi</a:t>
            </a:r>
            <a:endParaRPr sz="1700">
              <a:solidFill>
                <a:srgbClr val="112C5C"/>
              </a:solidFill>
            </a:endParaRPr>
          </a:p>
        </p:txBody>
      </p:sp>
      <p:pic>
        <p:nvPicPr>
          <p:cNvPr id="410" name="Google Shape;410;p19"/>
          <p:cNvPicPr preferRelativeResize="0"/>
          <p:nvPr/>
        </p:nvPicPr>
        <p:blipFill rotWithShape="1">
          <a:blip r:embed="rId3">
            <a:alphaModFix amt="50000"/>
          </a:blip>
          <a:srcRect b="16476" l="27393" r="28310" t="14926"/>
          <a:stretch/>
        </p:blipFill>
        <p:spPr>
          <a:xfrm>
            <a:off x="431650" y="167900"/>
            <a:ext cx="736999" cy="7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19"/>
          <p:cNvPicPr preferRelativeResize="0"/>
          <p:nvPr/>
        </p:nvPicPr>
        <p:blipFill rotWithShape="1">
          <a:blip r:embed="rId4">
            <a:alphaModFix amt="60000"/>
          </a:blip>
          <a:srcRect b="28100" l="0" r="0" t="18191"/>
          <a:stretch/>
        </p:blipFill>
        <p:spPr>
          <a:xfrm>
            <a:off x="8046575" y="223550"/>
            <a:ext cx="676230" cy="36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19"/>
          <p:cNvPicPr preferRelativeResize="0"/>
          <p:nvPr/>
        </p:nvPicPr>
        <p:blipFill rotWithShape="1">
          <a:blip r:embed="rId5">
            <a:alphaModFix/>
          </a:blip>
          <a:srcRect b="0" l="5962" r="3833" t="4933"/>
          <a:stretch/>
        </p:blipFill>
        <p:spPr>
          <a:xfrm>
            <a:off x="622624" y="1370262"/>
            <a:ext cx="3902381" cy="2389243"/>
          </a:xfrm>
          <a:prstGeom prst="rect">
            <a:avLst/>
          </a:prstGeom>
          <a:noFill/>
          <a:ln cap="flat" cmpd="sng" w="9525">
            <a:solidFill>
              <a:srgbClr val="112C5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3" name="Google Shape;413;p19"/>
          <p:cNvPicPr preferRelativeResize="0"/>
          <p:nvPr/>
        </p:nvPicPr>
        <p:blipFill rotWithShape="1">
          <a:blip r:embed="rId6">
            <a:alphaModFix/>
          </a:blip>
          <a:srcRect b="0" l="2151" r="5902" t="11071"/>
          <a:stretch/>
        </p:blipFill>
        <p:spPr>
          <a:xfrm>
            <a:off x="4777418" y="1642347"/>
            <a:ext cx="3902395" cy="1834191"/>
          </a:xfrm>
          <a:prstGeom prst="rect">
            <a:avLst/>
          </a:prstGeom>
          <a:noFill/>
          <a:ln cap="flat" cmpd="sng" w="9525">
            <a:solidFill>
              <a:srgbClr val="112C5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4" name="Google Shape;414;p19"/>
          <p:cNvSpPr/>
          <p:nvPr/>
        </p:nvSpPr>
        <p:spPr>
          <a:xfrm>
            <a:off x="622625" y="4358425"/>
            <a:ext cx="8121300" cy="259800"/>
          </a:xfrm>
          <a:prstGeom prst="rightArrow">
            <a:avLst>
              <a:gd fmla="val 100000" name="adj1"/>
              <a:gd fmla="val 31248" name="adj2"/>
            </a:avLst>
          </a:prstGeom>
          <a:solidFill>
            <a:srgbClr val="112C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19"/>
          <p:cNvSpPr/>
          <p:nvPr/>
        </p:nvSpPr>
        <p:spPr>
          <a:xfrm>
            <a:off x="1353287" y="4385031"/>
            <a:ext cx="174000" cy="176100"/>
          </a:xfrm>
          <a:prstGeom prst="ellipse">
            <a:avLst/>
          </a:prstGeom>
          <a:solidFill>
            <a:srgbClr val="5CCF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19"/>
          <p:cNvSpPr/>
          <p:nvPr/>
        </p:nvSpPr>
        <p:spPr>
          <a:xfrm>
            <a:off x="2706612" y="4385034"/>
            <a:ext cx="174000" cy="176100"/>
          </a:xfrm>
          <a:prstGeom prst="ellipse">
            <a:avLst/>
          </a:prstGeom>
          <a:solidFill>
            <a:srgbClr val="5CCF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19"/>
          <p:cNvSpPr/>
          <p:nvPr/>
        </p:nvSpPr>
        <p:spPr>
          <a:xfrm>
            <a:off x="4059936" y="4385022"/>
            <a:ext cx="174000" cy="176100"/>
          </a:xfrm>
          <a:prstGeom prst="ellipse">
            <a:avLst/>
          </a:prstGeom>
          <a:solidFill>
            <a:srgbClr val="5CCF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19"/>
          <p:cNvGrpSpPr/>
          <p:nvPr/>
        </p:nvGrpSpPr>
        <p:grpSpPr>
          <a:xfrm>
            <a:off x="4092830" y="4416527"/>
            <a:ext cx="108172" cy="113099"/>
            <a:chOff x="10333471" y="2894552"/>
            <a:chExt cx="354664" cy="393251"/>
          </a:xfrm>
        </p:grpSpPr>
        <p:sp>
          <p:nvSpPr>
            <p:cNvPr id="419" name="Google Shape;419;p19"/>
            <p:cNvSpPr/>
            <p:nvPr/>
          </p:nvSpPr>
          <p:spPr>
            <a:xfrm>
              <a:off x="10430532" y="3002438"/>
              <a:ext cx="161351" cy="199129"/>
            </a:xfrm>
            <a:custGeom>
              <a:rect b="b" l="l" r="r" t="t"/>
              <a:pathLst>
                <a:path extrusionOk="0" h="2704" w="2191">
                  <a:moveTo>
                    <a:pt x="873" y="0"/>
                  </a:moveTo>
                  <a:lnTo>
                    <a:pt x="873" y="2264"/>
                  </a:lnTo>
                  <a:lnTo>
                    <a:pt x="0" y="2264"/>
                  </a:lnTo>
                  <a:lnTo>
                    <a:pt x="0" y="2703"/>
                  </a:lnTo>
                  <a:lnTo>
                    <a:pt x="2191" y="2703"/>
                  </a:lnTo>
                  <a:lnTo>
                    <a:pt x="2191" y="2264"/>
                  </a:lnTo>
                  <a:lnTo>
                    <a:pt x="1307" y="2264"/>
                  </a:lnTo>
                  <a:lnTo>
                    <a:pt x="1307" y="0"/>
                  </a:lnTo>
                  <a:close/>
                </a:path>
              </a:pathLst>
            </a:custGeom>
            <a:solidFill>
              <a:srgbClr val="115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9"/>
            <p:cNvSpPr/>
            <p:nvPr/>
          </p:nvSpPr>
          <p:spPr>
            <a:xfrm>
              <a:off x="10333471" y="3109441"/>
              <a:ext cx="134471" cy="178362"/>
            </a:xfrm>
            <a:custGeom>
              <a:rect b="b" l="l" r="r" t="t"/>
              <a:pathLst>
                <a:path extrusionOk="0" h="2422" w="1826">
                  <a:moveTo>
                    <a:pt x="0" y="0"/>
                  </a:moveTo>
                  <a:lnTo>
                    <a:pt x="0" y="2422"/>
                  </a:lnTo>
                  <a:lnTo>
                    <a:pt x="1825" y="2422"/>
                  </a:lnTo>
                  <a:lnTo>
                    <a:pt x="1825" y="389"/>
                  </a:lnTo>
                  <a:lnTo>
                    <a:pt x="14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9"/>
            <p:cNvSpPr/>
            <p:nvPr/>
          </p:nvSpPr>
          <p:spPr>
            <a:xfrm>
              <a:off x="10439222" y="3109809"/>
              <a:ext cx="28721" cy="28279"/>
            </a:xfrm>
            <a:custGeom>
              <a:rect b="b" l="l" r="r" t="t"/>
              <a:pathLst>
                <a:path extrusionOk="0" h="384" w="390">
                  <a:moveTo>
                    <a:pt x="0" y="1"/>
                  </a:moveTo>
                  <a:lnTo>
                    <a:pt x="0" y="384"/>
                  </a:lnTo>
                  <a:lnTo>
                    <a:pt x="389" y="38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9"/>
            <p:cNvSpPr/>
            <p:nvPr/>
          </p:nvSpPr>
          <p:spPr>
            <a:xfrm>
              <a:off x="10553663" y="3109441"/>
              <a:ext cx="134471" cy="178362"/>
            </a:xfrm>
            <a:custGeom>
              <a:rect b="b" l="l" r="r" t="t"/>
              <a:pathLst>
                <a:path extrusionOk="0" h="2422" w="1826">
                  <a:moveTo>
                    <a:pt x="1" y="0"/>
                  </a:moveTo>
                  <a:lnTo>
                    <a:pt x="1" y="2422"/>
                  </a:lnTo>
                  <a:lnTo>
                    <a:pt x="1825" y="2422"/>
                  </a:lnTo>
                  <a:lnTo>
                    <a:pt x="1825" y="389"/>
                  </a:lnTo>
                  <a:lnTo>
                    <a:pt x="14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9"/>
            <p:cNvSpPr/>
            <p:nvPr/>
          </p:nvSpPr>
          <p:spPr>
            <a:xfrm>
              <a:off x="10659414" y="3109809"/>
              <a:ext cx="28721" cy="28279"/>
            </a:xfrm>
            <a:custGeom>
              <a:rect b="b" l="l" r="r" t="t"/>
              <a:pathLst>
                <a:path extrusionOk="0" h="384" w="390">
                  <a:moveTo>
                    <a:pt x="1" y="1"/>
                  </a:moveTo>
                  <a:lnTo>
                    <a:pt x="1" y="384"/>
                  </a:lnTo>
                  <a:lnTo>
                    <a:pt x="389" y="3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9"/>
            <p:cNvSpPr/>
            <p:nvPr/>
          </p:nvSpPr>
          <p:spPr>
            <a:xfrm>
              <a:off x="10443346" y="2894552"/>
              <a:ext cx="134839" cy="178436"/>
            </a:xfrm>
            <a:custGeom>
              <a:rect b="b" l="l" r="r" t="t"/>
              <a:pathLst>
                <a:path extrusionOk="0" h="2423" w="1831">
                  <a:moveTo>
                    <a:pt x="1" y="1"/>
                  </a:moveTo>
                  <a:lnTo>
                    <a:pt x="1" y="2423"/>
                  </a:lnTo>
                  <a:lnTo>
                    <a:pt x="1831" y="2423"/>
                  </a:lnTo>
                  <a:lnTo>
                    <a:pt x="1831" y="390"/>
                  </a:lnTo>
                  <a:lnTo>
                    <a:pt x="14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9"/>
            <p:cNvSpPr/>
            <p:nvPr/>
          </p:nvSpPr>
          <p:spPr>
            <a:xfrm>
              <a:off x="10549097" y="2894994"/>
              <a:ext cx="28721" cy="28279"/>
            </a:xfrm>
            <a:custGeom>
              <a:rect b="b" l="l" r="r" t="t"/>
              <a:pathLst>
                <a:path extrusionOk="0" h="384" w="390">
                  <a:moveTo>
                    <a:pt x="1" y="1"/>
                  </a:moveTo>
                  <a:lnTo>
                    <a:pt x="1" y="384"/>
                  </a:lnTo>
                  <a:lnTo>
                    <a:pt x="389" y="3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19"/>
          <p:cNvSpPr/>
          <p:nvPr/>
        </p:nvSpPr>
        <p:spPr>
          <a:xfrm>
            <a:off x="6766560" y="4385047"/>
            <a:ext cx="174000" cy="176100"/>
          </a:xfrm>
          <a:prstGeom prst="ellipse">
            <a:avLst/>
          </a:prstGeom>
          <a:solidFill>
            <a:srgbClr val="5CCF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19"/>
          <p:cNvGrpSpPr/>
          <p:nvPr/>
        </p:nvGrpSpPr>
        <p:grpSpPr>
          <a:xfrm>
            <a:off x="6789285" y="4416552"/>
            <a:ext cx="128539" cy="113080"/>
            <a:chOff x="9149811" y="2086693"/>
            <a:chExt cx="417333" cy="422414"/>
          </a:xfrm>
        </p:grpSpPr>
        <p:sp>
          <p:nvSpPr>
            <p:cNvPr id="428" name="Google Shape;428;p19"/>
            <p:cNvSpPr/>
            <p:nvPr/>
          </p:nvSpPr>
          <p:spPr>
            <a:xfrm>
              <a:off x="9312856" y="2285749"/>
              <a:ext cx="90065" cy="223358"/>
            </a:xfrm>
            <a:custGeom>
              <a:rect b="b" l="l" r="r" t="t"/>
              <a:pathLst>
                <a:path extrusionOk="0" h="3033" w="1223">
                  <a:moveTo>
                    <a:pt x="620" y="2270"/>
                  </a:moveTo>
                  <a:cubicBezTo>
                    <a:pt x="710" y="2270"/>
                    <a:pt x="783" y="2344"/>
                    <a:pt x="783" y="2434"/>
                  </a:cubicBezTo>
                  <a:cubicBezTo>
                    <a:pt x="783" y="2524"/>
                    <a:pt x="710" y="2597"/>
                    <a:pt x="620" y="2597"/>
                  </a:cubicBezTo>
                  <a:cubicBezTo>
                    <a:pt x="530" y="2597"/>
                    <a:pt x="456" y="2524"/>
                    <a:pt x="456" y="2434"/>
                  </a:cubicBezTo>
                  <a:cubicBezTo>
                    <a:pt x="456" y="2344"/>
                    <a:pt x="530" y="2270"/>
                    <a:pt x="620" y="2270"/>
                  </a:cubicBezTo>
                  <a:close/>
                  <a:moveTo>
                    <a:pt x="406" y="1"/>
                  </a:moveTo>
                  <a:lnTo>
                    <a:pt x="406" y="1876"/>
                  </a:lnTo>
                  <a:cubicBezTo>
                    <a:pt x="163" y="1972"/>
                    <a:pt x="0" y="2208"/>
                    <a:pt x="23" y="2484"/>
                  </a:cubicBezTo>
                  <a:cubicBezTo>
                    <a:pt x="51" y="2777"/>
                    <a:pt x="287" y="3008"/>
                    <a:pt x="580" y="3031"/>
                  </a:cubicBezTo>
                  <a:cubicBezTo>
                    <a:pt x="596" y="3032"/>
                    <a:pt x="612" y="3033"/>
                    <a:pt x="628" y="3033"/>
                  </a:cubicBezTo>
                  <a:cubicBezTo>
                    <a:pt x="956" y="3033"/>
                    <a:pt x="1222" y="2761"/>
                    <a:pt x="1222" y="2434"/>
                  </a:cubicBezTo>
                  <a:cubicBezTo>
                    <a:pt x="1222" y="2180"/>
                    <a:pt x="1065" y="1966"/>
                    <a:pt x="839" y="1876"/>
                  </a:cubicBezTo>
                  <a:lnTo>
                    <a:pt x="839" y="1"/>
                  </a:lnTo>
                  <a:close/>
                </a:path>
              </a:pathLst>
            </a:custGeom>
            <a:solidFill>
              <a:srgbClr val="115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9"/>
            <p:cNvSpPr/>
            <p:nvPr/>
          </p:nvSpPr>
          <p:spPr>
            <a:xfrm>
              <a:off x="9428107" y="2295764"/>
              <a:ext cx="139037" cy="145444"/>
            </a:xfrm>
            <a:custGeom>
              <a:rect b="b" l="l" r="r" t="t"/>
              <a:pathLst>
                <a:path extrusionOk="0" h="1975" w="1888">
                  <a:moveTo>
                    <a:pt x="1273" y="1216"/>
                  </a:moveTo>
                  <a:cubicBezTo>
                    <a:pt x="1364" y="1216"/>
                    <a:pt x="1437" y="1290"/>
                    <a:pt x="1437" y="1380"/>
                  </a:cubicBezTo>
                  <a:cubicBezTo>
                    <a:pt x="1437" y="1470"/>
                    <a:pt x="1364" y="1543"/>
                    <a:pt x="1273" y="1543"/>
                  </a:cubicBezTo>
                  <a:cubicBezTo>
                    <a:pt x="1183" y="1543"/>
                    <a:pt x="1110" y="1470"/>
                    <a:pt x="1110" y="1380"/>
                  </a:cubicBezTo>
                  <a:cubicBezTo>
                    <a:pt x="1110" y="1290"/>
                    <a:pt x="1183" y="1216"/>
                    <a:pt x="1273" y="1216"/>
                  </a:cubicBezTo>
                  <a:close/>
                  <a:moveTo>
                    <a:pt x="1" y="0"/>
                  </a:moveTo>
                  <a:lnTo>
                    <a:pt x="1" y="1594"/>
                  </a:lnTo>
                  <a:lnTo>
                    <a:pt x="710" y="1594"/>
                  </a:lnTo>
                  <a:cubicBezTo>
                    <a:pt x="794" y="1813"/>
                    <a:pt x="1008" y="1974"/>
                    <a:pt x="1259" y="1974"/>
                  </a:cubicBezTo>
                  <a:cubicBezTo>
                    <a:pt x="1278" y="1974"/>
                    <a:pt x="1298" y="1973"/>
                    <a:pt x="1319" y="1971"/>
                  </a:cubicBezTo>
                  <a:cubicBezTo>
                    <a:pt x="1611" y="1949"/>
                    <a:pt x="1842" y="1712"/>
                    <a:pt x="1865" y="1419"/>
                  </a:cubicBezTo>
                  <a:cubicBezTo>
                    <a:pt x="1887" y="1070"/>
                    <a:pt x="1611" y="777"/>
                    <a:pt x="1268" y="777"/>
                  </a:cubicBezTo>
                  <a:cubicBezTo>
                    <a:pt x="1014" y="777"/>
                    <a:pt x="795" y="935"/>
                    <a:pt x="710" y="1160"/>
                  </a:cubicBezTo>
                  <a:lnTo>
                    <a:pt x="434" y="1160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115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9149811" y="2295764"/>
              <a:ext cx="139479" cy="145591"/>
            </a:xfrm>
            <a:custGeom>
              <a:rect b="b" l="l" r="r" t="t"/>
              <a:pathLst>
                <a:path extrusionOk="0" h="1977" w="1894">
                  <a:moveTo>
                    <a:pt x="620" y="1216"/>
                  </a:moveTo>
                  <a:cubicBezTo>
                    <a:pt x="711" y="1216"/>
                    <a:pt x="784" y="1290"/>
                    <a:pt x="784" y="1380"/>
                  </a:cubicBezTo>
                  <a:cubicBezTo>
                    <a:pt x="784" y="1470"/>
                    <a:pt x="711" y="1543"/>
                    <a:pt x="620" y="1543"/>
                  </a:cubicBezTo>
                  <a:cubicBezTo>
                    <a:pt x="530" y="1543"/>
                    <a:pt x="457" y="1470"/>
                    <a:pt x="457" y="1380"/>
                  </a:cubicBezTo>
                  <a:cubicBezTo>
                    <a:pt x="457" y="1290"/>
                    <a:pt x="530" y="1216"/>
                    <a:pt x="620" y="1216"/>
                  </a:cubicBezTo>
                  <a:close/>
                  <a:moveTo>
                    <a:pt x="1460" y="0"/>
                  </a:moveTo>
                  <a:lnTo>
                    <a:pt x="1460" y="1160"/>
                  </a:lnTo>
                  <a:lnTo>
                    <a:pt x="1184" y="1160"/>
                  </a:lnTo>
                  <a:cubicBezTo>
                    <a:pt x="1095" y="941"/>
                    <a:pt x="885" y="780"/>
                    <a:pt x="635" y="780"/>
                  </a:cubicBezTo>
                  <a:cubicBezTo>
                    <a:pt x="616" y="780"/>
                    <a:pt x="596" y="781"/>
                    <a:pt x="575" y="783"/>
                  </a:cubicBezTo>
                  <a:cubicBezTo>
                    <a:pt x="283" y="805"/>
                    <a:pt x="52" y="1042"/>
                    <a:pt x="29" y="1335"/>
                  </a:cubicBezTo>
                  <a:cubicBezTo>
                    <a:pt x="1" y="1684"/>
                    <a:pt x="283" y="1977"/>
                    <a:pt x="626" y="1977"/>
                  </a:cubicBezTo>
                  <a:cubicBezTo>
                    <a:pt x="880" y="1977"/>
                    <a:pt x="1094" y="1819"/>
                    <a:pt x="1184" y="1594"/>
                  </a:cubicBezTo>
                  <a:lnTo>
                    <a:pt x="1893" y="1594"/>
                  </a:lnTo>
                  <a:lnTo>
                    <a:pt x="1893" y="0"/>
                  </a:lnTo>
                  <a:close/>
                </a:path>
              </a:pathLst>
            </a:custGeom>
            <a:solidFill>
              <a:srgbClr val="115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9"/>
            <p:cNvSpPr/>
            <p:nvPr/>
          </p:nvSpPr>
          <p:spPr>
            <a:xfrm>
              <a:off x="9159384" y="2086693"/>
              <a:ext cx="398627" cy="238970"/>
            </a:xfrm>
            <a:custGeom>
              <a:rect b="b" l="l" r="r" t="t"/>
              <a:pathLst>
                <a:path extrusionOk="0" h="3245" w="5413">
                  <a:moveTo>
                    <a:pt x="2704" y="1"/>
                  </a:moveTo>
                  <a:cubicBezTo>
                    <a:pt x="2095" y="1"/>
                    <a:pt x="1572" y="384"/>
                    <a:pt x="1363" y="919"/>
                  </a:cubicBezTo>
                  <a:cubicBezTo>
                    <a:pt x="1307" y="907"/>
                    <a:pt x="1251" y="907"/>
                    <a:pt x="1189" y="907"/>
                  </a:cubicBezTo>
                  <a:cubicBezTo>
                    <a:pt x="530" y="907"/>
                    <a:pt x="1" y="1448"/>
                    <a:pt x="23" y="2113"/>
                  </a:cubicBezTo>
                  <a:cubicBezTo>
                    <a:pt x="46" y="2749"/>
                    <a:pt x="575" y="3245"/>
                    <a:pt x="1206" y="3245"/>
                  </a:cubicBezTo>
                  <a:lnTo>
                    <a:pt x="4207" y="3245"/>
                  </a:lnTo>
                  <a:cubicBezTo>
                    <a:pt x="4838" y="3245"/>
                    <a:pt x="5367" y="2749"/>
                    <a:pt x="5390" y="2113"/>
                  </a:cubicBezTo>
                  <a:cubicBezTo>
                    <a:pt x="5412" y="1448"/>
                    <a:pt x="4877" y="907"/>
                    <a:pt x="4219" y="907"/>
                  </a:cubicBezTo>
                  <a:cubicBezTo>
                    <a:pt x="4162" y="907"/>
                    <a:pt x="4100" y="907"/>
                    <a:pt x="4044" y="919"/>
                  </a:cubicBezTo>
                  <a:cubicBezTo>
                    <a:pt x="3836" y="384"/>
                    <a:pt x="3317" y="1"/>
                    <a:pt x="27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19"/>
          <p:cNvSpPr/>
          <p:nvPr/>
        </p:nvSpPr>
        <p:spPr>
          <a:xfrm>
            <a:off x="5413236" y="4385034"/>
            <a:ext cx="174000" cy="176100"/>
          </a:xfrm>
          <a:prstGeom prst="ellipse">
            <a:avLst/>
          </a:prstGeom>
          <a:solidFill>
            <a:srgbClr val="5CCF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19"/>
          <p:cNvGrpSpPr/>
          <p:nvPr/>
        </p:nvGrpSpPr>
        <p:grpSpPr>
          <a:xfrm>
            <a:off x="5445818" y="4416646"/>
            <a:ext cx="108841" cy="112891"/>
            <a:chOff x="10818197" y="2655381"/>
            <a:chExt cx="423505" cy="438070"/>
          </a:xfrm>
        </p:grpSpPr>
        <p:sp>
          <p:nvSpPr>
            <p:cNvPr id="434" name="Google Shape;434;p19"/>
            <p:cNvSpPr/>
            <p:nvPr/>
          </p:nvSpPr>
          <p:spPr>
            <a:xfrm>
              <a:off x="10844142" y="3012016"/>
              <a:ext cx="63154" cy="68461"/>
            </a:xfrm>
            <a:custGeom>
              <a:rect b="b" l="l" r="r" t="t"/>
              <a:pathLst>
                <a:path extrusionOk="0" h="1161" w="1071">
                  <a:moveTo>
                    <a:pt x="225" y="1"/>
                  </a:moveTo>
                  <a:cubicBezTo>
                    <a:pt x="101" y="1"/>
                    <a:pt x="0" y="102"/>
                    <a:pt x="0" y="232"/>
                  </a:cubicBezTo>
                  <a:lnTo>
                    <a:pt x="0" y="1161"/>
                  </a:lnTo>
                  <a:lnTo>
                    <a:pt x="1070" y="1161"/>
                  </a:lnTo>
                  <a:lnTo>
                    <a:pt x="1070" y="232"/>
                  </a:lnTo>
                  <a:cubicBezTo>
                    <a:pt x="1070" y="102"/>
                    <a:pt x="969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10906530" y="2946268"/>
              <a:ext cx="63154" cy="134210"/>
            </a:xfrm>
            <a:custGeom>
              <a:rect b="b" l="l" r="r" t="t"/>
              <a:pathLst>
                <a:path extrusionOk="0" h="2276" w="1071">
                  <a:moveTo>
                    <a:pt x="226" y="1"/>
                  </a:moveTo>
                  <a:cubicBezTo>
                    <a:pt x="102" y="1"/>
                    <a:pt x="1" y="102"/>
                    <a:pt x="1" y="226"/>
                  </a:cubicBezTo>
                  <a:lnTo>
                    <a:pt x="1" y="2276"/>
                  </a:lnTo>
                  <a:lnTo>
                    <a:pt x="1071" y="2276"/>
                  </a:lnTo>
                  <a:lnTo>
                    <a:pt x="1071" y="226"/>
                  </a:lnTo>
                  <a:cubicBezTo>
                    <a:pt x="1071" y="102"/>
                    <a:pt x="969" y="1"/>
                    <a:pt x="846" y="1"/>
                  </a:cubicBezTo>
                  <a:close/>
                </a:path>
              </a:pathLst>
            </a:custGeom>
            <a:solidFill>
              <a:srgbClr val="01B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9"/>
            <p:cNvSpPr/>
            <p:nvPr/>
          </p:nvSpPr>
          <p:spPr>
            <a:xfrm>
              <a:off x="10969625" y="2873561"/>
              <a:ext cx="63508" cy="206917"/>
            </a:xfrm>
            <a:custGeom>
              <a:rect b="b" l="l" r="r" t="t"/>
              <a:pathLst>
                <a:path extrusionOk="0" h="3509" w="1077">
                  <a:moveTo>
                    <a:pt x="232" y="0"/>
                  </a:moveTo>
                  <a:cubicBezTo>
                    <a:pt x="108" y="0"/>
                    <a:pt x="1" y="102"/>
                    <a:pt x="1" y="226"/>
                  </a:cubicBezTo>
                  <a:lnTo>
                    <a:pt x="1" y="3509"/>
                  </a:lnTo>
                  <a:lnTo>
                    <a:pt x="1076" y="3509"/>
                  </a:lnTo>
                  <a:lnTo>
                    <a:pt x="1076" y="226"/>
                  </a:lnTo>
                  <a:cubicBezTo>
                    <a:pt x="1076" y="102"/>
                    <a:pt x="975" y="0"/>
                    <a:pt x="8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9"/>
            <p:cNvSpPr/>
            <p:nvPr/>
          </p:nvSpPr>
          <p:spPr>
            <a:xfrm>
              <a:off x="11032426" y="2946268"/>
              <a:ext cx="63154" cy="134210"/>
            </a:xfrm>
            <a:custGeom>
              <a:rect b="b" l="l" r="r" t="t"/>
              <a:pathLst>
                <a:path extrusionOk="0" h="2276" w="1071">
                  <a:moveTo>
                    <a:pt x="225" y="1"/>
                  </a:moveTo>
                  <a:cubicBezTo>
                    <a:pt x="102" y="1"/>
                    <a:pt x="0" y="102"/>
                    <a:pt x="0" y="226"/>
                  </a:cubicBezTo>
                  <a:lnTo>
                    <a:pt x="0" y="2276"/>
                  </a:lnTo>
                  <a:lnTo>
                    <a:pt x="1070" y="2276"/>
                  </a:lnTo>
                  <a:lnTo>
                    <a:pt x="1070" y="226"/>
                  </a:lnTo>
                  <a:cubicBezTo>
                    <a:pt x="1070" y="102"/>
                    <a:pt x="969" y="1"/>
                    <a:pt x="845" y="1"/>
                  </a:cubicBezTo>
                  <a:close/>
                </a:path>
              </a:pathLst>
            </a:custGeom>
            <a:solidFill>
              <a:srgbClr val="01B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11095521" y="2874209"/>
              <a:ext cx="63449" cy="206268"/>
            </a:xfrm>
            <a:custGeom>
              <a:rect b="b" l="l" r="r" t="t"/>
              <a:pathLst>
                <a:path extrusionOk="0" h="3498" w="1076">
                  <a:moveTo>
                    <a:pt x="231" y="1"/>
                  </a:moveTo>
                  <a:cubicBezTo>
                    <a:pt x="102" y="1"/>
                    <a:pt x="0" y="102"/>
                    <a:pt x="0" y="232"/>
                  </a:cubicBezTo>
                  <a:lnTo>
                    <a:pt x="0" y="3498"/>
                  </a:lnTo>
                  <a:lnTo>
                    <a:pt x="1076" y="3498"/>
                  </a:lnTo>
                  <a:lnTo>
                    <a:pt x="1076" y="232"/>
                  </a:lnTo>
                  <a:cubicBezTo>
                    <a:pt x="1076" y="102"/>
                    <a:pt x="974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11158911" y="2770603"/>
              <a:ext cx="63508" cy="309874"/>
            </a:xfrm>
            <a:custGeom>
              <a:rect b="b" l="l" r="r" t="t"/>
              <a:pathLst>
                <a:path extrusionOk="0" h="5255" w="1077">
                  <a:moveTo>
                    <a:pt x="232" y="1"/>
                  </a:moveTo>
                  <a:cubicBezTo>
                    <a:pt x="102" y="1"/>
                    <a:pt x="1" y="108"/>
                    <a:pt x="1" y="232"/>
                  </a:cubicBezTo>
                  <a:lnTo>
                    <a:pt x="1" y="5255"/>
                  </a:lnTo>
                  <a:lnTo>
                    <a:pt x="1076" y="5255"/>
                  </a:lnTo>
                  <a:lnTo>
                    <a:pt x="1076" y="232"/>
                  </a:lnTo>
                  <a:cubicBezTo>
                    <a:pt x="1076" y="108"/>
                    <a:pt x="975" y="1"/>
                    <a:pt x="846" y="1"/>
                  </a:cubicBezTo>
                  <a:close/>
                </a:path>
              </a:pathLst>
            </a:custGeom>
            <a:solidFill>
              <a:srgbClr val="01B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10818197" y="2719478"/>
              <a:ext cx="423505" cy="373972"/>
            </a:xfrm>
            <a:custGeom>
              <a:rect b="b" l="l" r="r" t="t"/>
              <a:pathLst>
                <a:path extrusionOk="0" h="6342" w="7182">
                  <a:moveTo>
                    <a:pt x="220" y="0"/>
                  </a:moveTo>
                  <a:cubicBezTo>
                    <a:pt x="102" y="0"/>
                    <a:pt x="1" y="96"/>
                    <a:pt x="1" y="214"/>
                  </a:cubicBezTo>
                  <a:lnTo>
                    <a:pt x="1" y="6122"/>
                  </a:lnTo>
                  <a:cubicBezTo>
                    <a:pt x="1" y="6246"/>
                    <a:pt x="102" y="6341"/>
                    <a:pt x="220" y="6341"/>
                  </a:cubicBezTo>
                  <a:lnTo>
                    <a:pt x="6967" y="6341"/>
                  </a:lnTo>
                  <a:cubicBezTo>
                    <a:pt x="7085" y="6341"/>
                    <a:pt x="7181" y="6246"/>
                    <a:pt x="7181" y="6122"/>
                  </a:cubicBezTo>
                  <a:cubicBezTo>
                    <a:pt x="7181" y="6004"/>
                    <a:pt x="7085" y="5908"/>
                    <a:pt x="6967" y="5908"/>
                  </a:cubicBezTo>
                  <a:lnTo>
                    <a:pt x="440" y="5908"/>
                  </a:lnTo>
                  <a:lnTo>
                    <a:pt x="440" y="214"/>
                  </a:lnTo>
                  <a:cubicBezTo>
                    <a:pt x="440" y="96"/>
                    <a:pt x="339" y="0"/>
                    <a:pt x="220" y="0"/>
                  </a:cubicBezTo>
                  <a:close/>
                </a:path>
              </a:pathLst>
            </a:custGeom>
            <a:solidFill>
              <a:srgbClr val="115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9"/>
            <p:cNvSpPr/>
            <p:nvPr/>
          </p:nvSpPr>
          <p:spPr>
            <a:xfrm>
              <a:off x="10867670" y="2655381"/>
              <a:ext cx="343427" cy="191762"/>
            </a:xfrm>
            <a:custGeom>
              <a:rect b="b" l="l" r="r" t="t"/>
              <a:pathLst>
                <a:path extrusionOk="0" h="3252" w="5824">
                  <a:moveTo>
                    <a:pt x="4895" y="0"/>
                  </a:moveTo>
                  <a:cubicBezTo>
                    <a:pt x="4776" y="0"/>
                    <a:pt x="4675" y="96"/>
                    <a:pt x="4675" y="214"/>
                  </a:cubicBezTo>
                  <a:cubicBezTo>
                    <a:pt x="4675" y="338"/>
                    <a:pt x="4776" y="434"/>
                    <a:pt x="4895" y="434"/>
                  </a:cubicBezTo>
                  <a:lnTo>
                    <a:pt x="5081" y="434"/>
                  </a:lnTo>
                  <a:lnTo>
                    <a:pt x="3104" y="2411"/>
                  </a:lnTo>
                  <a:cubicBezTo>
                    <a:pt x="2941" y="2281"/>
                    <a:pt x="2873" y="2225"/>
                    <a:pt x="2800" y="2163"/>
                  </a:cubicBezTo>
                  <a:cubicBezTo>
                    <a:pt x="2665" y="2062"/>
                    <a:pt x="2529" y="1949"/>
                    <a:pt x="1837" y="1403"/>
                  </a:cubicBezTo>
                  <a:cubicBezTo>
                    <a:pt x="1798" y="1370"/>
                    <a:pt x="1752" y="1354"/>
                    <a:pt x="1705" y="1354"/>
                  </a:cubicBezTo>
                  <a:cubicBezTo>
                    <a:pt x="1649" y="1354"/>
                    <a:pt x="1593" y="1377"/>
                    <a:pt x="1550" y="1420"/>
                  </a:cubicBezTo>
                  <a:lnTo>
                    <a:pt x="85" y="2878"/>
                  </a:lnTo>
                  <a:cubicBezTo>
                    <a:pt x="1" y="2963"/>
                    <a:pt x="1" y="3103"/>
                    <a:pt x="85" y="3188"/>
                  </a:cubicBezTo>
                  <a:cubicBezTo>
                    <a:pt x="128" y="3230"/>
                    <a:pt x="184" y="3251"/>
                    <a:pt x="240" y="3251"/>
                  </a:cubicBezTo>
                  <a:cubicBezTo>
                    <a:pt x="297" y="3251"/>
                    <a:pt x="353" y="3230"/>
                    <a:pt x="395" y="3188"/>
                  </a:cubicBezTo>
                  <a:lnTo>
                    <a:pt x="1719" y="1865"/>
                  </a:lnTo>
                  <a:cubicBezTo>
                    <a:pt x="2546" y="2523"/>
                    <a:pt x="2687" y="2636"/>
                    <a:pt x="2800" y="2721"/>
                  </a:cubicBezTo>
                  <a:cubicBezTo>
                    <a:pt x="2845" y="2760"/>
                    <a:pt x="2890" y="2794"/>
                    <a:pt x="2986" y="2873"/>
                  </a:cubicBezTo>
                  <a:cubicBezTo>
                    <a:pt x="3027" y="2904"/>
                    <a:pt x="3076" y="2919"/>
                    <a:pt x="3124" y="2919"/>
                  </a:cubicBezTo>
                  <a:cubicBezTo>
                    <a:pt x="3181" y="2919"/>
                    <a:pt x="3236" y="2898"/>
                    <a:pt x="3278" y="2856"/>
                  </a:cubicBezTo>
                  <a:lnTo>
                    <a:pt x="5390" y="738"/>
                  </a:lnTo>
                  <a:lnTo>
                    <a:pt x="5390" y="930"/>
                  </a:lnTo>
                  <a:cubicBezTo>
                    <a:pt x="5390" y="1045"/>
                    <a:pt x="5488" y="1145"/>
                    <a:pt x="5605" y="1145"/>
                  </a:cubicBezTo>
                  <a:cubicBezTo>
                    <a:pt x="5614" y="1145"/>
                    <a:pt x="5623" y="1145"/>
                    <a:pt x="5632" y="1144"/>
                  </a:cubicBezTo>
                  <a:cubicBezTo>
                    <a:pt x="5745" y="1132"/>
                    <a:pt x="5824" y="1031"/>
                    <a:pt x="5824" y="924"/>
                  </a:cubicBezTo>
                  <a:lnTo>
                    <a:pt x="5824" y="214"/>
                  </a:lnTo>
                  <a:cubicBezTo>
                    <a:pt x="5824" y="57"/>
                    <a:pt x="5717" y="0"/>
                    <a:pt x="5610" y="0"/>
                  </a:cubicBezTo>
                  <a:close/>
                </a:path>
              </a:pathLst>
            </a:custGeom>
            <a:solidFill>
              <a:srgbClr val="115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2" name="Google Shape;442;p19"/>
          <p:cNvGrpSpPr/>
          <p:nvPr/>
        </p:nvGrpSpPr>
        <p:grpSpPr>
          <a:xfrm>
            <a:off x="1385931" y="4416584"/>
            <a:ext cx="108687" cy="112982"/>
            <a:chOff x="11411648" y="2687251"/>
            <a:chExt cx="277973" cy="438423"/>
          </a:xfrm>
        </p:grpSpPr>
        <p:sp>
          <p:nvSpPr>
            <p:cNvPr id="443" name="Google Shape;443;p19"/>
            <p:cNvSpPr/>
            <p:nvPr/>
          </p:nvSpPr>
          <p:spPr>
            <a:xfrm>
              <a:off x="11411648" y="2861029"/>
              <a:ext cx="277678" cy="264646"/>
            </a:xfrm>
            <a:custGeom>
              <a:rect b="b" l="l" r="r" t="t"/>
              <a:pathLst>
                <a:path extrusionOk="0" h="4488" w="4709">
                  <a:moveTo>
                    <a:pt x="119" y="0"/>
                  </a:moveTo>
                  <a:lnTo>
                    <a:pt x="0" y="451"/>
                  </a:lnTo>
                  <a:lnTo>
                    <a:pt x="1695" y="2489"/>
                  </a:lnTo>
                  <a:lnTo>
                    <a:pt x="1695" y="4269"/>
                  </a:lnTo>
                  <a:cubicBezTo>
                    <a:pt x="1700" y="4397"/>
                    <a:pt x="1805" y="4487"/>
                    <a:pt x="1921" y="4487"/>
                  </a:cubicBezTo>
                  <a:cubicBezTo>
                    <a:pt x="1952" y="4487"/>
                    <a:pt x="1985" y="4480"/>
                    <a:pt x="2016" y="4466"/>
                  </a:cubicBezTo>
                  <a:lnTo>
                    <a:pt x="2360" y="4291"/>
                  </a:lnTo>
                  <a:lnTo>
                    <a:pt x="2884" y="4027"/>
                  </a:lnTo>
                  <a:cubicBezTo>
                    <a:pt x="2957" y="3993"/>
                    <a:pt x="3008" y="3914"/>
                    <a:pt x="3002" y="3835"/>
                  </a:cubicBezTo>
                  <a:lnTo>
                    <a:pt x="3002" y="2489"/>
                  </a:lnTo>
                  <a:lnTo>
                    <a:pt x="4708" y="451"/>
                  </a:lnTo>
                  <a:lnTo>
                    <a:pt x="4590" y="17"/>
                  </a:lnTo>
                  <a:lnTo>
                    <a:pt x="2360" y="17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115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9"/>
            <p:cNvSpPr/>
            <p:nvPr/>
          </p:nvSpPr>
          <p:spPr>
            <a:xfrm>
              <a:off x="11411648" y="2819162"/>
              <a:ext cx="277973" cy="68461"/>
            </a:xfrm>
            <a:custGeom>
              <a:rect b="b" l="l" r="r" t="t"/>
              <a:pathLst>
                <a:path extrusionOk="0" h="1161" w="4714">
                  <a:moveTo>
                    <a:pt x="209" y="1"/>
                  </a:moveTo>
                  <a:cubicBezTo>
                    <a:pt x="90" y="1"/>
                    <a:pt x="0" y="96"/>
                    <a:pt x="0" y="220"/>
                  </a:cubicBezTo>
                  <a:lnTo>
                    <a:pt x="0" y="1161"/>
                  </a:lnTo>
                  <a:lnTo>
                    <a:pt x="4714" y="1161"/>
                  </a:lnTo>
                  <a:lnTo>
                    <a:pt x="4714" y="220"/>
                  </a:lnTo>
                  <a:cubicBezTo>
                    <a:pt x="4714" y="96"/>
                    <a:pt x="4618" y="1"/>
                    <a:pt x="4505" y="1"/>
                  </a:cubicBezTo>
                  <a:close/>
                </a:path>
              </a:pathLst>
            </a:custGeom>
            <a:solidFill>
              <a:srgbClr val="01B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9"/>
            <p:cNvSpPr/>
            <p:nvPr/>
          </p:nvSpPr>
          <p:spPr>
            <a:xfrm>
              <a:off x="11589612" y="2687251"/>
              <a:ext cx="25651" cy="97827"/>
            </a:xfrm>
            <a:custGeom>
              <a:rect b="b" l="l" r="r" t="t"/>
              <a:pathLst>
                <a:path extrusionOk="0" h="1659" w="435">
                  <a:moveTo>
                    <a:pt x="212" y="1"/>
                  </a:moveTo>
                  <a:cubicBezTo>
                    <a:pt x="205" y="1"/>
                    <a:pt x="199" y="1"/>
                    <a:pt x="192" y="2"/>
                  </a:cubicBezTo>
                  <a:cubicBezTo>
                    <a:pt x="80" y="19"/>
                    <a:pt x="1" y="114"/>
                    <a:pt x="1" y="227"/>
                  </a:cubicBezTo>
                  <a:lnTo>
                    <a:pt x="1" y="1432"/>
                  </a:lnTo>
                  <a:cubicBezTo>
                    <a:pt x="1" y="1545"/>
                    <a:pt x="80" y="1641"/>
                    <a:pt x="192" y="1657"/>
                  </a:cubicBezTo>
                  <a:cubicBezTo>
                    <a:pt x="199" y="1658"/>
                    <a:pt x="205" y="1658"/>
                    <a:pt x="212" y="1658"/>
                  </a:cubicBezTo>
                  <a:cubicBezTo>
                    <a:pt x="333" y="1658"/>
                    <a:pt x="434" y="1561"/>
                    <a:pt x="434" y="1438"/>
                  </a:cubicBezTo>
                  <a:lnTo>
                    <a:pt x="434" y="221"/>
                  </a:lnTo>
                  <a:cubicBezTo>
                    <a:pt x="434" y="99"/>
                    <a:pt x="333" y="1"/>
                    <a:pt x="2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9"/>
            <p:cNvSpPr/>
            <p:nvPr/>
          </p:nvSpPr>
          <p:spPr>
            <a:xfrm>
              <a:off x="11486655" y="2687251"/>
              <a:ext cx="26005" cy="97827"/>
            </a:xfrm>
            <a:custGeom>
              <a:rect b="b" l="l" r="r" t="t"/>
              <a:pathLst>
                <a:path extrusionOk="0" h="1659" w="441">
                  <a:moveTo>
                    <a:pt x="218" y="1"/>
                  </a:moveTo>
                  <a:cubicBezTo>
                    <a:pt x="211" y="1"/>
                    <a:pt x="205" y="1"/>
                    <a:pt x="198" y="2"/>
                  </a:cubicBezTo>
                  <a:cubicBezTo>
                    <a:pt x="85" y="19"/>
                    <a:pt x="1" y="114"/>
                    <a:pt x="1" y="227"/>
                  </a:cubicBezTo>
                  <a:lnTo>
                    <a:pt x="1" y="1432"/>
                  </a:lnTo>
                  <a:cubicBezTo>
                    <a:pt x="1" y="1545"/>
                    <a:pt x="85" y="1641"/>
                    <a:pt x="198" y="1657"/>
                  </a:cubicBezTo>
                  <a:cubicBezTo>
                    <a:pt x="205" y="1658"/>
                    <a:pt x="211" y="1658"/>
                    <a:pt x="218" y="1658"/>
                  </a:cubicBezTo>
                  <a:cubicBezTo>
                    <a:pt x="339" y="1658"/>
                    <a:pt x="440" y="1561"/>
                    <a:pt x="440" y="1438"/>
                  </a:cubicBezTo>
                  <a:lnTo>
                    <a:pt x="440" y="221"/>
                  </a:lnTo>
                  <a:cubicBezTo>
                    <a:pt x="440" y="99"/>
                    <a:pt x="339" y="1"/>
                    <a:pt x="2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9"/>
            <p:cNvSpPr/>
            <p:nvPr/>
          </p:nvSpPr>
          <p:spPr>
            <a:xfrm>
              <a:off x="11538134" y="2687251"/>
              <a:ext cx="25651" cy="46407"/>
            </a:xfrm>
            <a:custGeom>
              <a:rect b="b" l="l" r="r" t="t"/>
              <a:pathLst>
                <a:path extrusionOk="0" h="787" w="435">
                  <a:moveTo>
                    <a:pt x="223" y="1"/>
                  </a:moveTo>
                  <a:cubicBezTo>
                    <a:pt x="102" y="1"/>
                    <a:pt x="1" y="99"/>
                    <a:pt x="1" y="221"/>
                  </a:cubicBezTo>
                  <a:lnTo>
                    <a:pt x="1" y="565"/>
                  </a:lnTo>
                  <a:cubicBezTo>
                    <a:pt x="1" y="672"/>
                    <a:pt x="80" y="773"/>
                    <a:pt x="192" y="785"/>
                  </a:cubicBezTo>
                  <a:cubicBezTo>
                    <a:pt x="201" y="786"/>
                    <a:pt x="210" y="786"/>
                    <a:pt x="219" y="786"/>
                  </a:cubicBezTo>
                  <a:cubicBezTo>
                    <a:pt x="337" y="786"/>
                    <a:pt x="435" y="686"/>
                    <a:pt x="435" y="571"/>
                  </a:cubicBezTo>
                  <a:lnTo>
                    <a:pt x="435" y="227"/>
                  </a:lnTo>
                  <a:cubicBezTo>
                    <a:pt x="435" y="114"/>
                    <a:pt x="356" y="19"/>
                    <a:pt x="243" y="2"/>
                  </a:cubicBezTo>
                  <a:cubicBezTo>
                    <a:pt x="236" y="1"/>
                    <a:pt x="230" y="1"/>
                    <a:pt x="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9"/>
            <p:cNvSpPr/>
            <p:nvPr/>
          </p:nvSpPr>
          <p:spPr>
            <a:xfrm>
              <a:off x="11537839" y="2759074"/>
              <a:ext cx="25592" cy="25946"/>
            </a:xfrm>
            <a:custGeom>
              <a:rect b="b" l="l" r="r" t="t"/>
              <a:pathLst>
                <a:path extrusionOk="0" h="440" w="434">
                  <a:moveTo>
                    <a:pt x="220" y="0"/>
                  </a:moveTo>
                  <a:cubicBezTo>
                    <a:pt x="96" y="0"/>
                    <a:pt x="0" y="102"/>
                    <a:pt x="0" y="220"/>
                  </a:cubicBezTo>
                  <a:cubicBezTo>
                    <a:pt x="0" y="344"/>
                    <a:pt x="96" y="439"/>
                    <a:pt x="220" y="439"/>
                  </a:cubicBezTo>
                  <a:cubicBezTo>
                    <a:pt x="338" y="439"/>
                    <a:pt x="434" y="344"/>
                    <a:pt x="434" y="220"/>
                  </a:cubicBezTo>
                  <a:cubicBezTo>
                    <a:pt x="434" y="102"/>
                    <a:pt x="338" y="0"/>
                    <a:pt x="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9" name="Google Shape;449;p19"/>
          <p:cNvGrpSpPr/>
          <p:nvPr/>
        </p:nvGrpSpPr>
        <p:grpSpPr>
          <a:xfrm>
            <a:off x="2739288" y="4416646"/>
            <a:ext cx="108641" cy="112891"/>
            <a:chOff x="9738325" y="2616875"/>
            <a:chExt cx="438070" cy="438070"/>
          </a:xfrm>
        </p:grpSpPr>
        <p:sp>
          <p:nvSpPr>
            <p:cNvPr id="450" name="Google Shape;450;p19"/>
            <p:cNvSpPr/>
            <p:nvPr/>
          </p:nvSpPr>
          <p:spPr>
            <a:xfrm>
              <a:off x="9815337" y="2693592"/>
              <a:ext cx="284341" cy="284282"/>
            </a:xfrm>
            <a:custGeom>
              <a:rect b="b" l="l" r="r" t="t"/>
              <a:pathLst>
                <a:path extrusionOk="0" h="4821" w="4822">
                  <a:moveTo>
                    <a:pt x="1707" y="575"/>
                  </a:moveTo>
                  <a:lnTo>
                    <a:pt x="1707" y="575"/>
                  </a:lnTo>
                  <a:cubicBezTo>
                    <a:pt x="1673" y="636"/>
                    <a:pt x="1645" y="710"/>
                    <a:pt x="1611" y="789"/>
                  </a:cubicBezTo>
                  <a:cubicBezTo>
                    <a:pt x="1538" y="991"/>
                    <a:pt x="1476" y="1222"/>
                    <a:pt x="1431" y="1470"/>
                  </a:cubicBezTo>
                  <a:lnTo>
                    <a:pt x="676" y="1470"/>
                  </a:lnTo>
                  <a:cubicBezTo>
                    <a:pt x="902" y="1059"/>
                    <a:pt x="1268" y="738"/>
                    <a:pt x="1707" y="575"/>
                  </a:cubicBezTo>
                  <a:close/>
                  <a:moveTo>
                    <a:pt x="2411" y="439"/>
                  </a:moveTo>
                  <a:cubicBezTo>
                    <a:pt x="2507" y="439"/>
                    <a:pt x="2670" y="597"/>
                    <a:pt x="2799" y="941"/>
                  </a:cubicBezTo>
                  <a:cubicBezTo>
                    <a:pt x="2861" y="1098"/>
                    <a:pt x="2912" y="1278"/>
                    <a:pt x="2946" y="1470"/>
                  </a:cubicBezTo>
                  <a:lnTo>
                    <a:pt x="1870" y="1470"/>
                  </a:lnTo>
                  <a:cubicBezTo>
                    <a:pt x="1910" y="1278"/>
                    <a:pt x="1960" y="1098"/>
                    <a:pt x="2017" y="941"/>
                  </a:cubicBezTo>
                  <a:cubicBezTo>
                    <a:pt x="2152" y="597"/>
                    <a:pt x="2309" y="439"/>
                    <a:pt x="2411" y="439"/>
                  </a:cubicBezTo>
                  <a:close/>
                  <a:moveTo>
                    <a:pt x="3109" y="575"/>
                  </a:moveTo>
                  <a:cubicBezTo>
                    <a:pt x="3548" y="738"/>
                    <a:pt x="3914" y="1059"/>
                    <a:pt x="4140" y="1470"/>
                  </a:cubicBezTo>
                  <a:lnTo>
                    <a:pt x="3385" y="1470"/>
                  </a:lnTo>
                  <a:cubicBezTo>
                    <a:pt x="3346" y="1222"/>
                    <a:pt x="3284" y="991"/>
                    <a:pt x="3205" y="789"/>
                  </a:cubicBezTo>
                  <a:cubicBezTo>
                    <a:pt x="3177" y="710"/>
                    <a:pt x="3143" y="636"/>
                    <a:pt x="3109" y="575"/>
                  </a:cubicBezTo>
                  <a:close/>
                  <a:moveTo>
                    <a:pt x="3008" y="1892"/>
                  </a:moveTo>
                  <a:cubicBezTo>
                    <a:pt x="3025" y="2056"/>
                    <a:pt x="3036" y="2230"/>
                    <a:pt x="3036" y="2405"/>
                  </a:cubicBezTo>
                  <a:cubicBezTo>
                    <a:pt x="3036" y="2579"/>
                    <a:pt x="3025" y="2754"/>
                    <a:pt x="3008" y="2917"/>
                  </a:cubicBezTo>
                  <a:lnTo>
                    <a:pt x="1808" y="2917"/>
                  </a:lnTo>
                  <a:cubicBezTo>
                    <a:pt x="1791" y="2754"/>
                    <a:pt x="1786" y="2579"/>
                    <a:pt x="1786" y="2405"/>
                  </a:cubicBezTo>
                  <a:cubicBezTo>
                    <a:pt x="1786" y="2230"/>
                    <a:pt x="1791" y="2056"/>
                    <a:pt x="1808" y="1892"/>
                  </a:cubicBezTo>
                  <a:close/>
                  <a:moveTo>
                    <a:pt x="4320" y="1892"/>
                  </a:moveTo>
                  <a:cubicBezTo>
                    <a:pt x="4359" y="2056"/>
                    <a:pt x="4388" y="2225"/>
                    <a:pt x="4388" y="2405"/>
                  </a:cubicBezTo>
                  <a:cubicBezTo>
                    <a:pt x="4388" y="2585"/>
                    <a:pt x="4359" y="2754"/>
                    <a:pt x="4320" y="2917"/>
                  </a:cubicBezTo>
                  <a:lnTo>
                    <a:pt x="3441" y="2917"/>
                  </a:lnTo>
                  <a:cubicBezTo>
                    <a:pt x="3458" y="2754"/>
                    <a:pt x="3464" y="2579"/>
                    <a:pt x="3464" y="2405"/>
                  </a:cubicBezTo>
                  <a:cubicBezTo>
                    <a:pt x="3464" y="2230"/>
                    <a:pt x="3458" y="2056"/>
                    <a:pt x="3441" y="1892"/>
                  </a:cubicBezTo>
                  <a:close/>
                  <a:moveTo>
                    <a:pt x="1380" y="1904"/>
                  </a:moveTo>
                  <a:cubicBezTo>
                    <a:pt x="1363" y="2073"/>
                    <a:pt x="1358" y="2241"/>
                    <a:pt x="1358" y="2422"/>
                  </a:cubicBezTo>
                  <a:cubicBezTo>
                    <a:pt x="1358" y="2596"/>
                    <a:pt x="1363" y="2765"/>
                    <a:pt x="1380" y="2934"/>
                  </a:cubicBezTo>
                  <a:lnTo>
                    <a:pt x="502" y="2934"/>
                  </a:lnTo>
                  <a:cubicBezTo>
                    <a:pt x="457" y="2771"/>
                    <a:pt x="434" y="2596"/>
                    <a:pt x="434" y="2422"/>
                  </a:cubicBezTo>
                  <a:cubicBezTo>
                    <a:pt x="434" y="2241"/>
                    <a:pt x="457" y="2067"/>
                    <a:pt x="502" y="1904"/>
                  </a:cubicBezTo>
                  <a:close/>
                  <a:moveTo>
                    <a:pt x="1431" y="3356"/>
                  </a:moveTo>
                  <a:cubicBezTo>
                    <a:pt x="1476" y="3604"/>
                    <a:pt x="1538" y="3835"/>
                    <a:pt x="1611" y="4032"/>
                  </a:cubicBezTo>
                  <a:cubicBezTo>
                    <a:pt x="1645" y="4111"/>
                    <a:pt x="1673" y="4184"/>
                    <a:pt x="1707" y="4252"/>
                  </a:cubicBezTo>
                  <a:cubicBezTo>
                    <a:pt x="1268" y="4083"/>
                    <a:pt x="902" y="3762"/>
                    <a:pt x="676" y="3356"/>
                  </a:cubicBezTo>
                  <a:close/>
                  <a:moveTo>
                    <a:pt x="4140" y="3356"/>
                  </a:moveTo>
                  <a:cubicBezTo>
                    <a:pt x="3914" y="3762"/>
                    <a:pt x="3548" y="4083"/>
                    <a:pt x="3109" y="4252"/>
                  </a:cubicBezTo>
                  <a:cubicBezTo>
                    <a:pt x="3143" y="4184"/>
                    <a:pt x="3177" y="4111"/>
                    <a:pt x="3205" y="4032"/>
                  </a:cubicBezTo>
                  <a:cubicBezTo>
                    <a:pt x="3284" y="3835"/>
                    <a:pt x="3346" y="3604"/>
                    <a:pt x="3385" y="3356"/>
                  </a:cubicBezTo>
                  <a:close/>
                  <a:moveTo>
                    <a:pt x="2946" y="3356"/>
                  </a:moveTo>
                  <a:cubicBezTo>
                    <a:pt x="2912" y="3548"/>
                    <a:pt x="2861" y="3723"/>
                    <a:pt x="2799" y="3880"/>
                  </a:cubicBezTo>
                  <a:cubicBezTo>
                    <a:pt x="2670" y="4229"/>
                    <a:pt x="2507" y="4387"/>
                    <a:pt x="2411" y="4387"/>
                  </a:cubicBezTo>
                  <a:cubicBezTo>
                    <a:pt x="2309" y="4387"/>
                    <a:pt x="2152" y="4229"/>
                    <a:pt x="2017" y="3880"/>
                  </a:cubicBezTo>
                  <a:cubicBezTo>
                    <a:pt x="1960" y="3723"/>
                    <a:pt x="1910" y="3548"/>
                    <a:pt x="1870" y="3356"/>
                  </a:cubicBezTo>
                  <a:close/>
                  <a:moveTo>
                    <a:pt x="2405" y="0"/>
                  </a:moveTo>
                  <a:cubicBezTo>
                    <a:pt x="1082" y="6"/>
                    <a:pt x="1" y="1087"/>
                    <a:pt x="1" y="2410"/>
                  </a:cubicBezTo>
                  <a:cubicBezTo>
                    <a:pt x="1" y="3739"/>
                    <a:pt x="1082" y="4821"/>
                    <a:pt x="2405" y="4821"/>
                  </a:cubicBezTo>
                  <a:lnTo>
                    <a:pt x="2411" y="4821"/>
                  </a:lnTo>
                  <a:cubicBezTo>
                    <a:pt x="3740" y="4821"/>
                    <a:pt x="4821" y="3739"/>
                    <a:pt x="4821" y="2410"/>
                  </a:cubicBezTo>
                  <a:cubicBezTo>
                    <a:pt x="4821" y="1087"/>
                    <a:pt x="3740" y="6"/>
                    <a:pt x="2411" y="0"/>
                  </a:cubicBezTo>
                  <a:close/>
                </a:path>
              </a:pathLst>
            </a:custGeom>
            <a:solidFill>
              <a:srgbClr val="115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9"/>
            <p:cNvSpPr/>
            <p:nvPr/>
          </p:nvSpPr>
          <p:spPr>
            <a:xfrm>
              <a:off x="9738325" y="2616875"/>
              <a:ext cx="77071" cy="76776"/>
            </a:xfrm>
            <a:custGeom>
              <a:rect b="b" l="l" r="r" t="t"/>
              <a:pathLst>
                <a:path extrusionOk="0" h="1302" w="1307">
                  <a:moveTo>
                    <a:pt x="653" y="0"/>
                  </a:moveTo>
                  <a:cubicBezTo>
                    <a:pt x="293" y="0"/>
                    <a:pt x="0" y="287"/>
                    <a:pt x="0" y="653"/>
                  </a:cubicBezTo>
                  <a:cubicBezTo>
                    <a:pt x="0" y="1014"/>
                    <a:pt x="293" y="1301"/>
                    <a:pt x="653" y="1301"/>
                  </a:cubicBezTo>
                  <a:cubicBezTo>
                    <a:pt x="1014" y="1301"/>
                    <a:pt x="1307" y="1014"/>
                    <a:pt x="1307" y="653"/>
                  </a:cubicBezTo>
                  <a:cubicBezTo>
                    <a:pt x="1307" y="287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9"/>
            <p:cNvSpPr/>
            <p:nvPr/>
          </p:nvSpPr>
          <p:spPr>
            <a:xfrm>
              <a:off x="10099619" y="2616875"/>
              <a:ext cx="76776" cy="76776"/>
            </a:xfrm>
            <a:custGeom>
              <a:rect b="b" l="l" r="r" t="t"/>
              <a:pathLst>
                <a:path extrusionOk="0" h="1302" w="1302">
                  <a:moveTo>
                    <a:pt x="653" y="0"/>
                  </a:moveTo>
                  <a:cubicBezTo>
                    <a:pt x="287" y="0"/>
                    <a:pt x="0" y="287"/>
                    <a:pt x="0" y="653"/>
                  </a:cubicBezTo>
                  <a:cubicBezTo>
                    <a:pt x="0" y="1014"/>
                    <a:pt x="287" y="1301"/>
                    <a:pt x="653" y="1301"/>
                  </a:cubicBezTo>
                  <a:cubicBezTo>
                    <a:pt x="1014" y="1301"/>
                    <a:pt x="1301" y="1014"/>
                    <a:pt x="1301" y="653"/>
                  </a:cubicBezTo>
                  <a:cubicBezTo>
                    <a:pt x="1301" y="287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9"/>
            <p:cNvSpPr/>
            <p:nvPr/>
          </p:nvSpPr>
          <p:spPr>
            <a:xfrm>
              <a:off x="9738325" y="2977815"/>
              <a:ext cx="77071" cy="77129"/>
            </a:xfrm>
            <a:custGeom>
              <a:rect b="b" l="l" r="r" t="t"/>
              <a:pathLst>
                <a:path extrusionOk="0" h="1308" w="1307">
                  <a:moveTo>
                    <a:pt x="653" y="1"/>
                  </a:moveTo>
                  <a:cubicBezTo>
                    <a:pt x="293" y="1"/>
                    <a:pt x="0" y="294"/>
                    <a:pt x="0" y="654"/>
                  </a:cubicBezTo>
                  <a:cubicBezTo>
                    <a:pt x="0" y="1014"/>
                    <a:pt x="293" y="1307"/>
                    <a:pt x="653" y="1307"/>
                  </a:cubicBezTo>
                  <a:cubicBezTo>
                    <a:pt x="1014" y="1307"/>
                    <a:pt x="1307" y="1014"/>
                    <a:pt x="1307" y="654"/>
                  </a:cubicBezTo>
                  <a:cubicBezTo>
                    <a:pt x="1307" y="294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9"/>
            <p:cNvSpPr/>
            <p:nvPr/>
          </p:nvSpPr>
          <p:spPr>
            <a:xfrm>
              <a:off x="10099619" y="2977815"/>
              <a:ext cx="76776" cy="77129"/>
            </a:xfrm>
            <a:custGeom>
              <a:rect b="b" l="l" r="r" t="t"/>
              <a:pathLst>
                <a:path extrusionOk="0" h="1308" w="1302">
                  <a:moveTo>
                    <a:pt x="653" y="1"/>
                  </a:moveTo>
                  <a:cubicBezTo>
                    <a:pt x="287" y="1"/>
                    <a:pt x="0" y="294"/>
                    <a:pt x="0" y="654"/>
                  </a:cubicBezTo>
                  <a:cubicBezTo>
                    <a:pt x="0" y="1014"/>
                    <a:pt x="287" y="1307"/>
                    <a:pt x="653" y="1307"/>
                  </a:cubicBezTo>
                  <a:cubicBezTo>
                    <a:pt x="1014" y="1307"/>
                    <a:pt x="1301" y="1014"/>
                    <a:pt x="1301" y="654"/>
                  </a:cubicBezTo>
                  <a:cubicBezTo>
                    <a:pt x="1301" y="294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9"/>
            <p:cNvSpPr/>
            <p:nvPr/>
          </p:nvSpPr>
          <p:spPr>
            <a:xfrm>
              <a:off x="9840928" y="2642408"/>
              <a:ext cx="60501" cy="25651"/>
            </a:xfrm>
            <a:custGeom>
              <a:rect b="b" l="l" r="r" t="t"/>
              <a:pathLst>
                <a:path extrusionOk="0" h="435" w="1026">
                  <a:moveTo>
                    <a:pt x="220" y="1"/>
                  </a:moveTo>
                  <a:cubicBezTo>
                    <a:pt x="102" y="1"/>
                    <a:pt x="0" y="97"/>
                    <a:pt x="0" y="220"/>
                  </a:cubicBezTo>
                  <a:cubicBezTo>
                    <a:pt x="0" y="339"/>
                    <a:pt x="102" y="434"/>
                    <a:pt x="220" y="434"/>
                  </a:cubicBezTo>
                  <a:lnTo>
                    <a:pt x="811" y="434"/>
                  </a:lnTo>
                  <a:cubicBezTo>
                    <a:pt x="929" y="434"/>
                    <a:pt x="1025" y="339"/>
                    <a:pt x="1025" y="220"/>
                  </a:cubicBezTo>
                  <a:cubicBezTo>
                    <a:pt x="1025" y="97"/>
                    <a:pt x="929" y="1"/>
                    <a:pt x="811" y="1"/>
                  </a:cubicBezTo>
                  <a:close/>
                </a:path>
              </a:pathLst>
            </a:custGeom>
            <a:solidFill>
              <a:srgbClr val="01B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9"/>
            <p:cNvSpPr/>
            <p:nvPr/>
          </p:nvSpPr>
          <p:spPr>
            <a:xfrm>
              <a:off x="10013231" y="2642408"/>
              <a:ext cx="60501" cy="25651"/>
            </a:xfrm>
            <a:custGeom>
              <a:rect b="b" l="l" r="r" t="t"/>
              <a:pathLst>
                <a:path extrusionOk="0" h="435" w="1026">
                  <a:moveTo>
                    <a:pt x="221" y="1"/>
                  </a:moveTo>
                  <a:cubicBezTo>
                    <a:pt x="97" y="1"/>
                    <a:pt x="1" y="97"/>
                    <a:pt x="1" y="220"/>
                  </a:cubicBezTo>
                  <a:cubicBezTo>
                    <a:pt x="1" y="339"/>
                    <a:pt x="97" y="434"/>
                    <a:pt x="221" y="434"/>
                  </a:cubicBezTo>
                  <a:lnTo>
                    <a:pt x="812" y="434"/>
                  </a:lnTo>
                  <a:cubicBezTo>
                    <a:pt x="930" y="434"/>
                    <a:pt x="1026" y="339"/>
                    <a:pt x="1026" y="220"/>
                  </a:cubicBezTo>
                  <a:cubicBezTo>
                    <a:pt x="1026" y="97"/>
                    <a:pt x="930" y="1"/>
                    <a:pt x="812" y="1"/>
                  </a:cubicBezTo>
                  <a:close/>
                </a:path>
              </a:pathLst>
            </a:custGeom>
            <a:solidFill>
              <a:srgbClr val="01B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9"/>
            <p:cNvSpPr/>
            <p:nvPr/>
          </p:nvSpPr>
          <p:spPr>
            <a:xfrm>
              <a:off x="9927257" y="2642408"/>
              <a:ext cx="60501" cy="25651"/>
            </a:xfrm>
            <a:custGeom>
              <a:rect b="b" l="l" r="r" t="t"/>
              <a:pathLst>
                <a:path extrusionOk="0" h="435" w="1026">
                  <a:moveTo>
                    <a:pt x="214" y="1"/>
                  </a:moveTo>
                  <a:cubicBezTo>
                    <a:pt x="96" y="1"/>
                    <a:pt x="0" y="97"/>
                    <a:pt x="0" y="220"/>
                  </a:cubicBezTo>
                  <a:cubicBezTo>
                    <a:pt x="0" y="339"/>
                    <a:pt x="96" y="434"/>
                    <a:pt x="214" y="434"/>
                  </a:cubicBezTo>
                  <a:lnTo>
                    <a:pt x="806" y="434"/>
                  </a:lnTo>
                  <a:cubicBezTo>
                    <a:pt x="924" y="434"/>
                    <a:pt x="1025" y="339"/>
                    <a:pt x="1025" y="220"/>
                  </a:cubicBezTo>
                  <a:cubicBezTo>
                    <a:pt x="1025" y="97"/>
                    <a:pt x="924" y="1"/>
                    <a:pt x="806" y="1"/>
                  </a:cubicBezTo>
                  <a:close/>
                </a:path>
              </a:pathLst>
            </a:custGeom>
            <a:solidFill>
              <a:srgbClr val="01B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9"/>
            <p:cNvSpPr/>
            <p:nvPr/>
          </p:nvSpPr>
          <p:spPr>
            <a:xfrm>
              <a:off x="9763858" y="2719478"/>
              <a:ext cx="25946" cy="60501"/>
            </a:xfrm>
            <a:custGeom>
              <a:rect b="b" l="l" r="r" t="t"/>
              <a:pathLst>
                <a:path extrusionOk="0" h="1026" w="440">
                  <a:moveTo>
                    <a:pt x="220" y="0"/>
                  </a:moveTo>
                  <a:cubicBezTo>
                    <a:pt x="102" y="0"/>
                    <a:pt x="1" y="96"/>
                    <a:pt x="1" y="214"/>
                  </a:cubicBezTo>
                  <a:lnTo>
                    <a:pt x="1" y="806"/>
                  </a:lnTo>
                  <a:cubicBezTo>
                    <a:pt x="1" y="930"/>
                    <a:pt x="102" y="1025"/>
                    <a:pt x="220" y="1025"/>
                  </a:cubicBezTo>
                  <a:cubicBezTo>
                    <a:pt x="339" y="1025"/>
                    <a:pt x="440" y="930"/>
                    <a:pt x="440" y="806"/>
                  </a:cubicBezTo>
                  <a:lnTo>
                    <a:pt x="440" y="214"/>
                  </a:lnTo>
                  <a:cubicBezTo>
                    <a:pt x="440" y="96"/>
                    <a:pt x="339" y="0"/>
                    <a:pt x="220" y="0"/>
                  </a:cubicBezTo>
                  <a:close/>
                </a:path>
              </a:pathLst>
            </a:custGeom>
            <a:solidFill>
              <a:srgbClr val="01B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9"/>
            <p:cNvSpPr/>
            <p:nvPr/>
          </p:nvSpPr>
          <p:spPr>
            <a:xfrm>
              <a:off x="9763858" y="2891841"/>
              <a:ext cx="25946" cy="60501"/>
            </a:xfrm>
            <a:custGeom>
              <a:rect b="b" l="l" r="r" t="t"/>
              <a:pathLst>
                <a:path extrusionOk="0" h="1026" w="440">
                  <a:moveTo>
                    <a:pt x="220" y="0"/>
                  </a:moveTo>
                  <a:cubicBezTo>
                    <a:pt x="102" y="0"/>
                    <a:pt x="1" y="96"/>
                    <a:pt x="1" y="214"/>
                  </a:cubicBezTo>
                  <a:lnTo>
                    <a:pt x="1" y="805"/>
                  </a:lnTo>
                  <a:cubicBezTo>
                    <a:pt x="1" y="924"/>
                    <a:pt x="102" y="1025"/>
                    <a:pt x="220" y="1025"/>
                  </a:cubicBezTo>
                  <a:cubicBezTo>
                    <a:pt x="339" y="1025"/>
                    <a:pt x="440" y="924"/>
                    <a:pt x="440" y="805"/>
                  </a:cubicBezTo>
                  <a:lnTo>
                    <a:pt x="440" y="214"/>
                  </a:lnTo>
                  <a:cubicBezTo>
                    <a:pt x="440" y="96"/>
                    <a:pt x="339" y="0"/>
                    <a:pt x="220" y="0"/>
                  </a:cubicBezTo>
                  <a:close/>
                </a:path>
              </a:pathLst>
            </a:custGeom>
            <a:solidFill>
              <a:srgbClr val="01B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9"/>
            <p:cNvSpPr/>
            <p:nvPr/>
          </p:nvSpPr>
          <p:spPr>
            <a:xfrm>
              <a:off x="9763858" y="2805453"/>
              <a:ext cx="25946" cy="60501"/>
            </a:xfrm>
            <a:custGeom>
              <a:rect b="b" l="l" r="r" t="t"/>
              <a:pathLst>
                <a:path extrusionOk="0" h="1026" w="440">
                  <a:moveTo>
                    <a:pt x="220" y="1"/>
                  </a:moveTo>
                  <a:cubicBezTo>
                    <a:pt x="102" y="1"/>
                    <a:pt x="1" y="102"/>
                    <a:pt x="1" y="221"/>
                  </a:cubicBezTo>
                  <a:lnTo>
                    <a:pt x="1" y="812"/>
                  </a:lnTo>
                  <a:cubicBezTo>
                    <a:pt x="1" y="930"/>
                    <a:pt x="102" y="1026"/>
                    <a:pt x="220" y="1026"/>
                  </a:cubicBezTo>
                  <a:cubicBezTo>
                    <a:pt x="339" y="1026"/>
                    <a:pt x="440" y="930"/>
                    <a:pt x="440" y="812"/>
                  </a:cubicBezTo>
                  <a:lnTo>
                    <a:pt x="440" y="221"/>
                  </a:lnTo>
                  <a:cubicBezTo>
                    <a:pt x="440" y="102"/>
                    <a:pt x="339" y="1"/>
                    <a:pt x="220" y="1"/>
                  </a:cubicBezTo>
                  <a:close/>
                </a:path>
              </a:pathLst>
            </a:custGeom>
            <a:solidFill>
              <a:srgbClr val="01B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9"/>
            <p:cNvSpPr/>
            <p:nvPr/>
          </p:nvSpPr>
          <p:spPr>
            <a:xfrm>
              <a:off x="10125152" y="2719478"/>
              <a:ext cx="25651" cy="60501"/>
            </a:xfrm>
            <a:custGeom>
              <a:rect b="b" l="l" r="r" t="t"/>
              <a:pathLst>
                <a:path extrusionOk="0" h="1026" w="435">
                  <a:moveTo>
                    <a:pt x="220" y="0"/>
                  </a:moveTo>
                  <a:cubicBezTo>
                    <a:pt x="97" y="0"/>
                    <a:pt x="1" y="96"/>
                    <a:pt x="1" y="214"/>
                  </a:cubicBezTo>
                  <a:lnTo>
                    <a:pt x="1" y="806"/>
                  </a:lnTo>
                  <a:cubicBezTo>
                    <a:pt x="1" y="930"/>
                    <a:pt x="97" y="1025"/>
                    <a:pt x="220" y="1025"/>
                  </a:cubicBezTo>
                  <a:cubicBezTo>
                    <a:pt x="339" y="1025"/>
                    <a:pt x="434" y="930"/>
                    <a:pt x="434" y="806"/>
                  </a:cubicBezTo>
                  <a:lnTo>
                    <a:pt x="434" y="214"/>
                  </a:lnTo>
                  <a:cubicBezTo>
                    <a:pt x="434" y="96"/>
                    <a:pt x="339" y="0"/>
                    <a:pt x="220" y="0"/>
                  </a:cubicBezTo>
                  <a:close/>
                </a:path>
              </a:pathLst>
            </a:custGeom>
            <a:solidFill>
              <a:srgbClr val="01B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9"/>
            <p:cNvSpPr/>
            <p:nvPr/>
          </p:nvSpPr>
          <p:spPr>
            <a:xfrm>
              <a:off x="10125152" y="2891841"/>
              <a:ext cx="25651" cy="60501"/>
            </a:xfrm>
            <a:custGeom>
              <a:rect b="b" l="l" r="r" t="t"/>
              <a:pathLst>
                <a:path extrusionOk="0" h="1026" w="435">
                  <a:moveTo>
                    <a:pt x="220" y="0"/>
                  </a:moveTo>
                  <a:cubicBezTo>
                    <a:pt x="97" y="0"/>
                    <a:pt x="1" y="96"/>
                    <a:pt x="1" y="214"/>
                  </a:cubicBezTo>
                  <a:lnTo>
                    <a:pt x="1" y="805"/>
                  </a:lnTo>
                  <a:cubicBezTo>
                    <a:pt x="1" y="924"/>
                    <a:pt x="97" y="1025"/>
                    <a:pt x="220" y="1025"/>
                  </a:cubicBezTo>
                  <a:cubicBezTo>
                    <a:pt x="339" y="1025"/>
                    <a:pt x="434" y="924"/>
                    <a:pt x="434" y="805"/>
                  </a:cubicBezTo>
                  <a:lnTo>
                    <a:pt x="434" y="214"/>
                  </a:lnTo>
                  <a:cubicBezTo>
                    <a:pt x="434" y="96"/>
                    <a:pt x="339" y="0"/>
                    <a:pt x="220" y="0"/>
                  </a:cubicBezTo>
                  <a:close/>
                </a:path>
              </a:pathLst>
            </a:custGeom>
            <a:solidFill>
              <a:srgbClr val="01B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9"/>
            <p:cNvSpPr/>
            <p:nvPr/>
          </p:nvSpPr>
          <p:spPr>
            <a:xfrm>
              <a:off x="10125152" y="2805453"/>
              <a:ext cx="25651" cy="60501"/>
            </a:xfrm>
            <a:custGeom>
              <a:rect b="b" l="l" r="r" t="t"/>
              <a:pathLst>
                <a:path extrusionOk="0" h="1026" w="435">
                  <a:moveTo>
                    <a:pt x="220" y="1"/>
                  </a:moveTo>
                  <a:cubicBezTo>
                    <a:pt x="97" y="1"/>
                    <a:pt x="1" y="102"/>
                    <a:pt x="1" y="221"/>
                  </a:cubicBezTo>
                  <a:lnTo>
                    <a:pt x="1" y="812"/>
                  </a:lnTo>
                  <a:cubicBezTo>
                    <a:pt x="1" y="930"/>
                    <a:pt x="97" y="1026"/>
                    <a:pt x="220" y="1026"/>
                  </a:cubicBezTo>
                  <a:cubicBezTo>
                    <a:pt x="339" y="1026"/>
                    <a:pt x="434" y="930"/>
                    <a:pt x="434" y="812"/>
                  </a:cubicBezTo>
                  <a:lnTo>
                    <a:pt x="434" y="221"/>
                  </a:lnTo>
                  <a:cubicBezTo>
                    <a:pt x="434" y="102"/>
                    <a:pt x="339" y="1"/>
                    <a:pt x="220" y="1"/>
                  </a:cubicBezTo>
                  <a:close/>
                </a:path>
              </a:pathLst>
            </a:custGeom>
            <a:solidFill>
              <a:srgbClr val="01B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9"/>
            <p:cNvSpPr/>
            <p:nvPr/>
          </p:nvSpPr>
          <p:spPr>
            <a:xfrm>
              <a:off x="9840928" y="3003407"/>
              <a:ext cx="60501" cy="25946"/>
            </a:xfrm>
            <a:custGeom>
              <a:rect b="b" l="l" r="r" t="t"/>
              <a:pathLst>
                <a:path extrusionOk="0" h="440" w="1026">
                  <a:moveTo>
                    <a:pt x="220" y="0"/>
                  </a:moveTo>
                  <a:cubicBezTo>
                    <a:pt x="102" y="0"/>
                    <a:pt x="0" y="102"/>
                    <a:pt x="0" y="220"/>
                  </a:cubicBezTo>
                  <a:cubicBezTo>
                    <a:pt x="0" y="338"/>
                    <a:pt x="102" y="440"/>
                    <a:pt x="220" y="440"/>
                  </a:cubicBezTo>
                  <a:lnTo>
                    <a:pt x="811" y="440"/>
                  </a:lnTo>
                  <a:cubicBezTo>
                    <a:pt x="929" y="440"/>
                    <a:pt x="1025" y="338"/>
                    <a:pt x="1025" y="220"/>
                  </a:cubicBezTo>
                  <a:cubicBezTo>
                    <a:pt x="1025" y="102"/>
                    <a:pt x="929" y="0"/>
                    <a:pt x="811" y="0"/>
                  </a:cubicBezTo>
                  <a:close/>
                </a:path>
              </a:pathLst>
            </a:custGeom>
            <a:solidFill>
              <a:srgbClr val="01B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9"/>
            <p:cNvSpPr/>
            <p:nvPr/>
          </p:nvSpPr>
          <p:spPr>
            <a:xfrm>
              <a:off x="10013231" y="3003407"/>
              <a:ext cx="60501" cy="25946"/>
            </a:xfrm>
            <a:custGeom>
              <a:rect b="b" l="l" r="r" t="t"/>
              <a:pathLst>
                <a:path extrusionOk="0" h="440" w="1026">
                  <a:moveTo>
                    <a:pt x="221" y="0"/>
                  </a:moveTo>
                  <a:cubicBezTo>
                    <a:pt x="97" y="0"/>
                    <a:pt x="1" y="102"/>
                    <a:pt x="1" y="220"/>
                  </a:cubicBezTo>
                  <a:cubicBezTo>
                    <a:pt x="1" y="338"/>
                    <a:pt x="97" y="440"/>
                    <a:pt x="221" y="440"/>
                  </a:cubicBezTo>
                  <a:lnTo>
                    <a:pt x="812" y="440"/>
                  </a:lnTo>
                  <a:cubicBezTo>
                    <a:pt x="930" y="440"/>
                    <a:pt x="1026" y="338"/>
                    <a:pt x="1026" y="220"/>
                  </a:cubicBezTo>
                  <a:cubicBezTo>
                    <a:pt x="1026" y="102"/>
                    <a:pt x="930" y="0"/>
                    <a:pt x="812" y="0"/>
                  </a:cubicBezTo>
                  <a:close/>
                </a:path>
              </a:pathLst>
            </a:custGeom>
            <a:solidFill>
              <a:srgbClr val="01B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9"/>
            <p:cNvSpPr/>
            <p:nvPr/>
          </p:nvSpPr>
          <p:spPr>
            <a:xfrm>
              <a:off x="9927257" y="3003407"/>
              <a:ext cx="60501" cy="25946"/>
            </a:xfrm>
            <a:custGeom>
              <a:rect b="b" l="l" r="r" t="t"/>
              <a:pathLst>
                <a:path extrusionOk="0" h="440" w="1026">
                  <a:moveTo>
                    <a:pt x="214" y="0"/>
                  </a:moveTo>
                  <a:cubicBezTo>
                    <a:pt x="96" y="0"/>
                    <a:pt x="0" y="102"/>
                    <a:pt x="0" y="220"/>
                  </a:cubicBezTo>
                  <a:cubicBezTo>
                    <a:pt x="0" y="338"/>
                    <a:pt x="96" y="440"/>
                    <a:pt x="214" y="440"/>
                  </a:cubicBezTo>
                  <a:lnTo>
                    <a:pt x="806" y="440"/>
                  </a:lnTo>
                  <a:cubicBezTo>
                    <a:pt x="924" y="440"/>
                    <a:pt x="1025" y="338"/>
                    <a:pt x="1025" y="220"/>
                  </a:cubicBezTo>
                  <a:cubicBezTo>
                    <a:pt x="1025" y="102"/>
                    <a:pt x="924" y="0"/>
                    <a:pt x="806" y="0"/>
                  </a:cubicBezTo>
                  <a:close/>
                </a:path>
              </a:pathLst>
            </a:custGeom>
            <a:solidFill>
              <a:srgbClr val="01B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7" name="Google Shape;467;p19"/>
          <p:cNvSpPr/>
          <p:nvPr/>
        </p:nvSpPr>
        <p:spPr>
          <a:xfrm>
            <a:off x="8119872" y="4415141"/>
            <a:ext cx="174000" cy="176100"/>
          </a:xfrm>
          <a:prstGeom prst="ellipse">
            <a:avLst/>
          </a:prstGeom>
          <a:solidFill>
            <a:srgbClr val="5CCF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8" name="Google Shape;468;p19"/>
          <p:cNvGrpSpPr/>
          <p:nvPr/>
        </p:nvGrpSpPr>
        <p:grpSpPr>
          <a:xfrm>
            <a:off x="8154525" y="4455897"/>
            <a:ext cx="105357" cy="94878"/>
            <a:chOff x="10993066" y="3278649"/>
            <a:chExt cx="439721" cy="391249"/>
          </a:xfrm>
        </p:grpSpPr>
        <p:sp>
          <p:nvSpPr>
            <p:cNvPr id="469" name="Google Shape;469;p19"/>
            <p:cNvSpPr/>
            <p:nvPr/>
          </p:nvSpPr>
          <p:spPr>
            <a:xfrm>
              <a:off x="10993066" y="3278649"/>
              <a:ext cx="301265" cy="391249"/>
            </a:xfrm>
            <a:custGeom>
              <a:rect b="b" l="l" r="r" t="t"/>
              <a:pathLst>
                <a:path extrusionOk="0" h="6635" w="5109">
                  <a:moveTo>
                    <a:pt x="214" y="0"/>
                  </a:moveTo>
                  <a:cubicBezTo>
                    <a:pt x="96" y="0"/>
                    <a:pt x="0" y="102"/>
                    <a:pt x="0" y="220"/>
                  </a:cubicBezTo>
                  <a:lnTo>
                    <a:pt x="0" y="6415"/>
                  </a:lnTo>
                  <a:cubicBezTo>
                    <a:pt x="0" y="6539"/>
                    <a:pt x="96" y="6634"/>
                    <a:pt x="214" y="6634"/>
                  </a:cubicBezTo>
                  <a:lnTo>
                    <a:pt x="4889" y="6634"/>
                  </a:lnTo>
                  <a:cubicBezTo>
                    <a:pt x="5007" y="6634"/>
                    <a:pt x="5108" y="6539"/>
                    <a:pt x="5108" y="6415"/>
                  </a:cubicBezTo>
                  <a:lnTo>
                    <a:pt x="5108" y="4551"/>
                  </a:lnTo>
                  <a:lnTo>
                    <a:pt x="5091" y="1831"/>
                  </a:lnTo>
                  <a:lnTo>
                    <a:pt x="5091" y="1611"/>
                  </a:lnTo>
                  <a:cubicBezTo>
                    <a:pt x="5097" y="1555"/>
                    <a:pt x="5074" y="1498"/>
                    <a:pt x="5035" y="1459"/>
                  </a:cubicBezTo>
                  <a:lnTo>
                    <a:pt x="3644" y="68"/>
                  </a:lnTo>
                  <a:cubicBezTo>
                    <a:pt x="3599" y="23"/>
                    <a:pt x="3543" y="0"/>
                    <a:pt x="34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9"/>
            <p:cNvSpPr/>
            <p:nvPr/>
          </p:nvSpPr>
          <p:spPr>
            <a:xfrm>
              <a:off x="11185359" y="3278649"/>
              <a:ext cx="107969" cy="107969"/>
            </a:xfrm>
            <a:custGeom>
              <a:rect b="b" l="l" r="r" t="t"/>
              <a:pathLst>
                <a:path extrusionOk="0" h="1831" w="1831">
                  <a:moveTo>
                    <a:pt x="0" y="0"/>
                  </a:moveTo>
                  <a:lnTo>
                    <a:pt x="0" y="1611"/>
                  </a:lnTo>
                  <a:cubicBezTo>
                    <a:pt x="0" y="1735"/>
                    <a:pt x="101" y="1831"/>
                    <a:pt x="220" y="1831"/>
                  </a:cubicBezTo>
                  <a:lnTo>
                    <a:pt x="1830" y="1831"/>
                  </a:lnTo>
                  <a:lnTo>
                    <a:pt x="1830" y="1611"/>
                  </a:lnTo>
                  <a:cubicBezTo>
                    <a:pt x="1830" y="1555"/>
                    <a:pt x="1808" y="1498"/>
                    <a:pt x="1768" y="1459"/>
                  </a:cubicBezTo>
                  <a:lnTo>
                    <a:pt x="372" y="68"/>
                  </a:lnTo>
                  <a:cubicBezTo>
                    <a:pt x="332" y="23"/>
                    <a:pt x="276" y="0"/>
                    <a:pt x="22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9"/>
            <p:cNvSpPr/>
            <p:nvPr/>
          </p:nvSpPr>
          <p:spPr>
            <a:xfrm>
              <a:off x="11019306" y="3409498"/>
              <a:ext cx="106967" cy="25946"/>
            </a:xfrm>
            <a:custGeom>
              <a:rect b="b" l="l" r="r" t="t"/>
              <a:pathLst>
                <a:path extrusionOk="0" h="440" w="1814">
                  <a:moveTo>
                    <a:pt x="214" y="0"/>
                  </a:moveTo>
                  <a:cubicBezTo>
                    <a:pt x="96" y="0"/>
                    <a:pt x="0" y="101"/>
                    <a:pt x="0" y="220"/>
                  </a:cubicBezTo>
                  <a:cubicBezTo>
                    <a:pt x="0" y="344"/>
                    <a:pt x="96" y="439"/>
                    <a:pt x="214" y="439"/>
                  </a:cubicBezTo>
                  <a:lnTo>
                    <a:pt x="1600" y="439"/>
                  </a:lnTo>
                  <a:cubicBezTo>
                    <a:pt x="1718" y="439"/>
                    <a:pt x="1814" y="344"/>
                    <a:pt x="1814" y="220"/>
                  </a:cubicBezTo>
                  <a:cubicBezTo>
                    <a:pt x="1814" y="101"/>
                    <a:pt x="1718" y="0"/>
                    <a:pt x="1600" y="0"/>
                  </a:cubicBezTo>
                  <a:close/>
                </a:path>
              </a:pathLst>
            </a:custGeom>
            <a:solidFill>
              <a:srgbClr val="115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9"/>
            <p:cNvSpPr/>
            <p:nvPr/>
          </p:nvSpPr>
          <p:spPr>
            <a:xfrm>
              <a:off x="11019306" y="3358314"/>
              <a:ext cx="106967" cy="25651"/>
            </a:xfrm>
            <a:custGeom>
              <a:rect b="b" l="l" r="r" t="t"/>
              <a:pathLst>
                <a:path extrusionOk="0" h="435" w="1814">
                  <a:moveTo>
                    <a:pt x="214" y="1"/>
                  </a:moveTo>
                  <a:cubicBezTo>
                    <a:pt x="96" y="1"/>
                    <a:pt x="0" y="97"/>
                    <a:pt x="0" y="220"/>
                  </a:cubicBezTo>
                  <a:cubicBezTo>
                    <a:pt x="0" y="339"/>
                    <a:pt x="96" y="434"/>
                    <a:pt x="214" y="434"/>
                  </a:cubicBezTo>
                  <a:lnTo>
                    <a:pt x="1600" y="434"/>
                  </a:lnTo>
                  <a:cubicBezTo>
                    <a:pt x="1718" y="434"/>
                    <a:pt x="1814" y="339"/>
                    <a:pt x="1814" y="220"/>
                  </a:cubicBezTo>
                  <a:cubicBezTo>
                    <a:pt x="1814" y="97"/>
                    <a:pt x="1718" y="1"/>
                    <a:pt x="1600" y="1"/>
                  </a:cubicBezTo>
                  <a:close/>
                </a:path>
              </a:pathLst>
            </a:custGeom>
            <a:solidFill>
              <a:srgbClr val="115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9"/>
            <p:cNvSpPr/>
            <p:nvPr/>
          </p:nvSpPr>
          <p:spPr>
            <a:xfrm>
              <a:off x="11019306" y="3460976"/>
              <a:ext cx="106967" cy="25592"/>
            </a:xfrm>
            <a:custGeom>
              <a:rect b="b" l="l" r="r" t="t"/>
              <a:pathLst>
                <a:path extrusionOk="0" h="434" w="1814">
                  <a:moveTo>
                    <a:pt x="214" y="0"/>
                  </a:moveTo>
                  <a:cubicBezTo>
                    <a:pt x="96" y="0"/>
                    <a:pt x="0" y="96"/>
                    <a:pt x="0" y="220"/>
                  </a:cubicBezTo>
                  <a:cubicBezTo>
                    <a:pt x="0" y="338"/>
                    <a:pt x="96" y="434"/>
                    <a:pt x="214" y="434"/>
                  </a:cubicBezTo>
                  <a:lnTo>
                    <a:pt x="1600" y="434"/>
                  </a:lnTo>
                  <a:cubicBezTo>
                    <a:pt x="1718" y="434"/>
                    <a:pt x="1814" y="338"/>
                    <a:pt x="1814" y="220"/>
                  </a:cubicBezTo>
                  <a:cubicBezTo>
                    <a:pt x="1814" y="96"/>
                    <a:pt x="1718" y="0"/>
                    <a:pt x="1600" y="0"/>
                  </a:cubicBezTo>
                  <a:close/>
                </a:path>
              </a:pathLst>
            </a:custGeom>
            <a:solidFill>
              <a:srgbClr val="115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9"/>
            <p:cNvSpPr/>
            <p:nvPr/>
          </p:nvSpPr>
          <p:spPr>
            <a:xfrm>
              <a:off x="11019306" y="3512396"/>
              <a:ext cx="106967" cy="25651"/>
            </a:xfrm>
            <a:custGeom>
              <a:rect b="b" l="l" r="r" t="t"/>
              <a:pathLst>
                <a:path extrusionOk="0" h="435" w="1814">
                  <a:moveTo>
                    <a:pt x="214" y="1"/>
                  </a:moveTo>
                  <a:cubicBezTo>
                    <a:pt x="96" y="1"/>
                    <a:pt x="0" y="97"/>
                    <a:pt x="0" y="215"/>
                  </a:cubicBezTo>
                  <a:cubicBezTo>
                    <a:pt x="0" y="339"/>
                    <a:pt x="96" y="435"/>
                    <a:pt x="214" y="435"/>
                  </a:cubicBezTo>
                  <a:lnTo>
                    <a:pt x="1600" y="435"/>
                  </a:lnTo>
                  <a:cubicBezTo>
                    <a:pt x="1718" y="435"/>
                    <a:pt x="1814" y="339"/>
                    <a:pt x="1814" y="215"/>
                  </a:cubicBezTo>
                  <a:cubicBezTo>
                    <a:pt x="1814" y="97"/>
                    <a:pt x="1718" y="1"/>
                    <a:pt x="1600" y="1"/>
                  </a:cubicBezTo>
                  <a:close/>
                </a:path>
              </a:pathLst>
            </a:custGeom>
            <a:solidFill>
              <a:srgbClr val="115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9"/>
            <p:cNvSpPr/>
            <p:nvPr/>
          </p:nvSpPr>
          <p:spPr>
            <a:xfrm>
              <a:off x="11019306" y="3563580"/>
              <a:ext cx="106967" cy="25946"/>
            </a:xfrm>
            <a:custGeom>
              <a:rect b="b" l="l" r="r" t="t"/>
              <a:pathLst>
                <a:path extrusionOk="0" h="440" w="1814">
                  <a:moveTo>
                    <a:pt x="214" y="0"/>
                  </a:moveTo>
                  <a:cubicBezTo>
                    <a:pt x="96" y="0"/>
                    <a:pt x="0" y="102"/>
                    <a:pt x="0" y="220"/>
                  </a:cubicBezTo>
                  <a:cubicBezTo>
                    <a:pt x="0" y="338"/>
                    <a:pt x="96" y="439"/>
                    <a:pt x="214" y="439"/>
                  </a:cubicBezTo>
                  <a:lnTo>
                    <a:pt x="1600" y="439"/>
                  </a:lnTo>
                  <a:cubicBezTo>
                    <a:pt x="1718" y="439"/>
                    <a:pt x="1814" y="338"/>
                    <a:pt x="1814" y="220"/>
                  </a:cubicBezTo>
                  <a:cubicBezTo>
                    <a:pt x="1814" y="102"/>
                    <a:pt x="1718" y="0"/>
                    <a:pt x="1600" y="0"/>
                  </a:cubicBezTo>
                  <a:close/>
                </a:path>
              </a:pathLst>
            </a:custGeom>
            <a:solidFill>
              <a:srgbClr val="115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9"/>
            <p:cNvSpPr/>
            <p:nvPr/>
          </p:nvSpPr>
          <p:spPr>
            <a:xfrm>
              <a:off x="11204287" y="3425655"/>
              <a:ext cx="228499" cy="172657"/>
            </a:xfrm>
            <a:custGeom>
              <a:rect b="b" l="l" r="r" t="t"/>
              <a:pathLst>
                <a:path extrusionOk="0" h="2928" w="3875">
                  <a:moveTo>
                    <a:pt x="2258" y="0"/>
                  </a:moveTo>
                  <a:cubicBezTo>
                    <a:pt x="2145" y="0"/>
                    <a:pt x="2037" y="88"/>
                    <a:pt x="2033" y="216"/>
                  </a:cubicBezTo>
                  <a:lnTo>
                    <a:pt x="2033" y="672"/>
                  </a:lnTo>
                  <a:lnTo>
                    <a:pt x="220" y="672"/>
                  </a:lnTo>
                  <a:cubicBezTo>
                    <a:pt x="96" y="672"/>
                    <a:pt x="0" y="768"/>
                    <a:pt x="0" y="892"/>
                  </a:cubicBezTo>
                  <a:lnTo>
                    <a:pt x="0" y="2052"/>
                  </a:lnTo>
                  <a:cubicBezTo>
                    <a:pt x="0" y="2170"/>
                    <a:pt x="96" y="2272"/>
                    <a:pt x="220" y="2272"/>
                  </a:cubicBezTo>
                  <a:lnTo>
                    <a:pt x="2050" y="2272"/>
                  </a:lnTo>
                  <a:lnTo>
                    <a:pt x="2050" y="2733"/>
                  </a:lnTo>
                  <a:cubicBezTo>
                    <a:pt x="2050" y="2733"/>
                    <a:pt x="2195" y="2928"/>
                    <a:pt x="2324" y="2928"/>
                  </a:cubicBezTo>
                  <a:cubicBezTo>
                    <a:pt x="2352" y="2928"/>
                    <a:pt x="2380" y="2919"/>
                    <a:pt x="2405" y="2897"/>
                  </a:cubicBezTo>
                  <a:lnTo>
                    <a:pt x="3784" y="1635"/>
                  </a:lnTo>
                  <a:cubicBezTo>
                    <a:pt x="3875" y="1551"/>
                    <a:pt x="3875" y="1404"/>
                    <a:pt x="3784" y="1314"/>
                  </a:cubicBezTo>
                  <a:lnTo>
                    <a:pt x="2405" y="58"/>
                  </a:lnTo>
                  <a:cubicBezTo>
                    <a:pt x="2361" y="18"/>
                    <a:pt x="2309" y="0"/>
                    <a:pt x="2258" y="0"/>
                  </a:cubicBezTo>
                  <a:close/>
                </a:path>
              </a:pathLst>
            </a:custGeom>
            <a:solidFill>
              <a:srgbClr val="01B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0"/>
          <p:cNvSpPr txBox="1"/>
          <p:nvPr>
            <p:ph type="title"/>
          </p:nvPr>
        </p:nvSpPr>
        <p:spPr>
          <a:xfrm>
            <a:off x="0" y="140375"/>
            <a:ext cx="914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12C5C"/>
                </a:solidFill>
              </a:rPr>
              <a:t>Önişleme/ Değişkenler Analizi/ Model Kurma</a:t>
            </a:r>
            <a:endParaRPr sz="1700">
              <a:solidFill>
                <a:srgbClr val="112C5C"/>
              </a:solidFill>
            </a:endParaRPr>
          </a:p>
        </p:txBody>
      </p:sp>
      <p:grpSp>
        <p:nvGrpSpPr>
          <p:cNvPr id="482" name="Google Shape;482;p20"/>
          <p:cNvGrpSpPr/>
          <p:nvPr/>
        </p:nvGrpSpPr>
        <p:grpSpPr>
          <a:xfrm>
            <a:off x="6157361" y="1473441"/>
            <a:ext cx="2077228" cy="3060451"/>
            <a:chOff x="6353100" y="1270425"/>
            <a:chExt cx="2333702" cy="3464400"/>
          </a:xfrm>
        </p:grpSpPr>
        <p:sp>
          <p:nvSpPr>
            <p:cNvPr id="483" name="Google Shape;483;p20"/>
            <p:cNvSpPr/>
            <p:nvPr/>
          </p:nvSpPr>
          <p:spPr>
            <a:xfrm>
              <a:off x="6353102" y="1695213"/>
              <a:ext cx="2333700" cy="2328000"/>
            </a:xfrm>
            <a:prstGeom prst="roundRect">
              <a:avLst>
                <a:gd fmla="val 11122" name="adj"/>
              </a:avLst>
            </a:pr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0"/>
            <p:cNvSpPr txBox="1"/>
            <p:nvPr/>
          </p:nvSpPr>
          <p:spPr>
            <a:xfrm>
              <a:off x="6730950" y="1270425"/>
              <a:ext cx="15780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600">
                  <a:solidFill>
                    <a:srgbClr val="CCCCCC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Değerlendirme</a:t>
              </a:r>
              <a:endParaRPr b="1" sz="1600">
                <a:solidFill>
                  <a:srgbClr val="CCCCC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85" name="Google Shape;485;p20"/>
            <p:cNvSpPr txBox="1"/>
            <p:nvPr/>
          </p:nvSpPr>
          <p:spPr>
            <a:xfrm>
              <a:off x="6353100" y="4023225"/>
              <a:ext cx="2333700" cy="71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CCCCCC"/>
                  </a:solidFill>
                  <a:latin typeface="Roboto"/>
                  <a:ea typeface="Roboto"/>
                  <a:cs typeface="Roboto"/>
                  <a:sym typeface="Roboto"/>
                </a:rPr>
                <a:t>Kurulan modellerin performans değerlendirmelerinin yapılması</a:t>
              </a:r>
              <a:endParaRPr sz="9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86" name="Google Shape;486;p20"/>
          <p:cNvGrpSpPr/>
          <p:nvPr/>
        </p:nvGrpSpPr>
        <p:grpSpPr>
          <a:xfrm>
            <a:off x="3314950" y="1229250"/>
            <a:ext cx="2476169" cy="3064357"/>
            <a:chOff x="3159738" y="994003"/>
            <a:chExt cx="2781900" cy="3468822"/>
          </a:xfrm>
        </p:grpSpPr>
        <p:sp>
          <p:nvSpPr>
            <p:cNvPr id="487" name="Google Shape;487;p20"/>
            <p:cNvSpPr/>
            <p:nvPr/>
          </p:nvSpPr>
          <p:spPr>
            <a:xfrm>
              <a:off x="3405157" y="1695213"/>
              <a:ext cx="2333700" cy="2328000"/>
            </a:xfrm>
            <a:prstGeom prst="roundRect">
              <a:avLst>
                <a:gd fmla="val 11122" name="adj"/>
              </a:avLst>
            </a:pr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0"/>
            <p:cNvSpPr txBox="1"/>
            <p:nvPr/>
          </p:nvSpPr>
          <p:spPr>
            <a:xfrm>
              <a:off x="3783064" y="4114225"/>
              <a:ext cx="15780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600">
                  <a:solidFill>
                    <a:srgbClr val="CCCCCC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Modelleme</a:t>
              </a:r>
              <a:endParaRPr b="1" sz="1600">
                <a:solidFill>
                  <a:srgbClr val="CCCCC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89" name="Google Shape;489;p20"/>
            <p:cNvSpPr txBox="1"/>
            <p:nvPr/>
          </p:nvSpPr>
          <p:spPr>
            <a:xfrm>
              <a:off x="3159738" y="994003"/>
              <a:ext cx="2781900" cy="7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CCCCCC"/>
                  </a:solidFill>
                  <a:latin typeface="Roboto"/>
                  <a:ea typeface="Roboto"/>
                  <a:cs typeface="Roboto"/>
                  <a:sym typeface="Roboto"/>
                </a:rPr>
                <a:t>Hazırlanan verinin üzerinde çeşitli modellerin denenerek kaçak tahmini yapılması</a:t>
              </a:r>
              <a:endParaRPr sz="9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90" name="Google Shape;490;p20"/>
          <p:cNvGrpSpPr/>
          <p:nvPr/>
        </p:nvGrpSpPr>
        <p:grpSpPr>
          <a:xfrm>
            <a:off x="834075" y="1473441"/>
            <a:ext cx="2267085" cy="3060411"/>
            <a:chOff x="372551" y="1270425"/>
            <a:chExt cx="2547000" cy="3464355"/>
          </a:xfrm>
        </p:grpSpPr>
        <p:sp>
          <p:nvSpPr>
            <p:cNvPr id="491" name="Google Shape;491;p20"/>
            <p:cNvSpPr txBox="1"/>
            <p:nvPr/>
          </p:nvSpPr>
          <p:spPr>
            <a:xfrm>
              <a:off x="372551" y="4030680"/>
              <a:ext cx="2547000" cy="70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112C5C"/>
                  </a:solidFill>
                  <a:latin typeface="Roboto"/>
                  <a:ea typeface="Roboto"/>
                  <a:cs typeface="Roboto"/>
                  <a:sym typeface="Roboto"/>
                </a:rPr>
                <a:t>Veri üzerinde analizler yapılarak verinin modellemeye hazır hale getirilmesi</a:t>
              </a:r>
              <a:endParaRPr sz="900">
                <a:solidFill>
                  <a:srgbClr val="112C5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2" name="Google Shape;492;p20"/>
            <p:cNvSpPr/>
            <p:nvPr/>
          </p:nvSpPr>
          <p:spPr>
            <a:xfrm>
              <a:off x="457212" y="1702663"/>
              <a:ext cx="2333700" cy="2328000"/>
            </a:xfrm>
            <a:prstGeom prst="roundRect">
              <a:avLst>
                <a:gd fmla="val 11122" name="adj"/>
              </a:avLst>
            </a:pr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0"/>
            <p:cNvSpPr txBox="1"/>
            <p:nvPr/>
          </p:nvSpPr>
          <p:spPr>
            <a:xfrm>
              <a:off x="835062" y="1270425"/>
              <a:ext cx="15780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600">
                  <a:solidFill>
                    <a:srgbClr val="112C5C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Veri Önişleme</a:t>
              </a:r>
              <a:endParaRPr b="1" sz="1600">
                <a:solidFill>
                  <a:srgbClr val="112C5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94" name="Google Shape;494;p20"/>
          <p:cNvGrpSpPr/>
          <p:nvPr/>
        </p:nvGrpSpPr>
        <p:grpSpPr>
          <a:xfrm>
            <a:off x="6374527" y="2027601"/>
            <a:ext cx="1641425" cy="1699239"/>
            <a:chOff x="5747600" y="1463888"/>
            <a:chExt cx="2124548" cy="2215724"/>
          </a:xfrm>
        </p:grpSpPr>
        <p:sp>
          <p:nvSpPr>
            <p:cNvPr id="495" name="Google Shape;495;p20"/>
            <p:cNvSpPr/>
            <p:nvPr/>
          </p:nvSpPr>
          <p:spPr>
            <a:xfrm>
              <a:off x="6485679" y="1463888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0"/>
            <p:cNvSpPr/>
            <p:nvPr/>
          </p:nvSpPr>
          <p:spPr>
            <a:xfrm>
              <a:off x="6843327" y="1463888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0"/>
            <p:cNvSpPr/>
            <p:nvPr/>
          </p:nvSpPr>
          <p:spPr>
            <a:xfrm>
              <a:off x="6485679" y="1811211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0"/>
            <p:cNvSpPr/>
            <p:nvPr/>
          </p:nvSpPr>
          <p:spPr>
            <a:xfrm>
              <a:off x="6843327" y="1811211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0"/>
            <p:cNvSpPr/>
            <p:nvPr/>
          </p:nvSpPr>
          <p:spPr>
            <a:xfrm>
              <a:off x="6485679" y="2253156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0"/>
            <p:cNvSpPr/>
            <p:nvPr/>
          </p:nvSpPr>
          <p:spPr>
            <a:xfrm>
              <a:off x="6843327" y="2253156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0"/>
            <p:cNvSpPr/>
            <p:nvPr/>
          </p:nvSpPr>
          <p:spPr>
            <a:xfrm>
              <a:off x="6485679" y="2611098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0"/>
            <p:cNvSpPr/>
            <p:nvPr/>
          </p:nvSpPr>
          <p:spPr>
            <a:xfrm>
              <a:off x="6843327" y="2611098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0"/>
            <p:cNvSpPr/>
            <p:nvPr/>
          </p:nvSpPr>
          <p:spPr>
            <a:xfrm>
              <a:off x="6462900" y="3042425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0"/>
            <p:cNvSpPr/>
            <p:nvPr/>
          </p:nvSpPr>
          <p:spPr>
            <a:xfrm>
              <a:off x="6820548" y="3042425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0"/>
            <p:cNvSpPr/>
            <p:nvPr/>
          </p:nvSpPr>
          <p:spPr>
            <a:xfrm>
              <a:off x="6462900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0"/>
            <p:cNvSpPr/>
            <p:nvPr/>
          </p:nvSpPr>
          <p:spPr>
            <a:xfrm>
              <a:off x="6820548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0"/>
            <p:cNvSpPr/>
            <p:nvPr/>
          </p:nvSpPr>
          <p:spPr>
            <a:xfrm>
              <a:off x="7200979" y="1463888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0"/>
            <p:cNvSpPr/>
            <p:nvPr/>
          </p:nvSpPr>
          <p:spPr>
            <a:xfrm>
              <a:off x="7558627" y="1463888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0"/>
            <p:cNvSpPr/>
            <p:nvPr/>
          </p:nvSpPr>
          <p:spPr>
            <a:xfrm>
              <a:off x="7200979" y="1811211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0"/>
            <p:cNvSpPr/>
            <p:nvPr/>
          </p:nvSpPr>
          <p:spPr>
            <a:xfrm>
              <a:off x="7558627" y="1811211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0"/>
            <p:cNvSpPr/>
            <p:nvPr/>
          </p:nvSpPr>
          <p:spPr>
            <a:xfrm>
              <a:off x="7200979" y="2253156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0"/>
            <p:cNvSpPr/>
            <p:nvPr/>
          </p:nvSpPr>
          <p:spPr>
            <a:xfrm>
              <a:off x="7558627" y="2253156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0"/>
            <p:cNvSpPr/>
            <p:nvPr/>
          </p:nvSpPr>
          <p:spPr>
            <a:xfrm>
              <a:off x="7200979" y="2611098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0"/>
            <p:cNvSpPr/>
            <p:nvPr/>
          </p:nvSpPr>
          <p:spPr>
            <a:xfrm>
              <a:off x="7558627" y="2611098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0"/>
            <p:cNvSpPr/>
            <p:nvPr/>
          </p:nvSpPr>
          <p:spPr>
            <a:xfrm>
              <a:off x="7178200" y="3042425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0"/>
            <p:cNvSpPr/>
            <p:nvPr/>
          </p:nvSpPr>
          <p:spPr>
            <a:xfrm>
              <a:off x="7535848" y="3042425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0"/>
            <p:cNvSpPr/>
            <p:nvPr/>
          </p:nvSpPr>
          <p:spPr>
            <a:xfrm>
              <a:off x="7178200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0"/>
            <p:cNvSpPr/>
            <p:nvPr/>
          </p:nvSpPr>
          <p:spPr>
            <a:xfrm>
              <a:off x="7535848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0"/>
            <p:cNvSpPr/>
            <p:nvPr/>
          </p:nvSpPr>
          <p:spPr>
            <a:xfrm>
              <a:off x="5770379" y="1463888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0"/>
            <p:cNvSpPr/>
            <p:nvPr/>
          </p:nvSpPr>
          <p:spPr>
            <a:xfrm>
              <a:off x="6128027" y="1463888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0"/>
            <p:cNvSpPr/>
            <p:nvPr/>
          </p:nvSpPr>
          <p:spPr>
            <a:xfrm>
              <a:off x="5770379" y="1811211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0"/>
            <p:cNvSpPr/>
            <p:nvPr/>
          </p:nvSpPr>
          <p:spPr>
            <a:xfrm>
              <a:off x="6128027" y="1811211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0"/>
            <p:cNvSpPr/>
            <p:nvPr/>
          </p:nvSpPr>
          <p:spPr>
            <a:xfrm>
              <a:off x="5770379" y="2253156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6128027" y="2253156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0"/>
            <p:cNvSpPr/>
            <p:nvPr/>
          </p:nvSpPr>
          <p:spPr>
            <a:xfrm>
              <a:off x="5770379" y="2611098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0"/>
            <p:cNvSpPr/>
            <p:nvPr/>
          </p:nvSpPr>
          <p:spPr>
            <a:xfrm>
              <a:off x="6128027" y="2611098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5747600" y="3042425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0"/>
            <p:cNvSpPr/>
            <p:nvPr/>
          </p:nvSpPr>
          <p:spPr>
            <a:xfrm>
              <a:off x="6105248" y="3042425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5747600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6105248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1" name="Google Shape;531;p20"/>
          <p:cNvGrpSpPr/>
          <p:nvPr/>
        </p:nvGrpSpPr>
        <p:grpSpPr>
          <a:xfrm>
            <a:off x="3737811" y="2010010"/>
            <a:ext cx="1667491" cy="1734421"/>
            <a:chOff x="3163538" y="1418013"/>
            <a:chExt cx="2158285" cy="2261599"/>
          </a:xfrm>
        </p:grpSpPr>
        <p:sp>
          <p:nvSpPr>
            <p:cNvPr id="532" name="Google Shape;532;p20"/>
            <p:cNvSpPr/>
            <p:nvPr/>
          </p:nvSpPr>
          <p:spPr>
            <a:xfrm>
              <a:off x="3935354" y="1418013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4293002" y="1418013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3935354" y="1811211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4293002" y="1744686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3902029" y="2205556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4226352" y="2223356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3935354" y="2599898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4293002" y="2702035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3879375" y="3042413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4253623" y="3010738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3912575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4270223" y="3346187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4650654" y="1472613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5008302" y="1463888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4639267" y="1876698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4985527" y="1811211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4650654" y="2280756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5008302" y="2211156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4650654" y="2611098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5008302" y="2599898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4619575" y="2999850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4945323" y="2970850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4627875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4985523" y="33418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3263929" y="1472613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3577702" y="1463888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3220054" y="1811211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3577702" y="1858536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3197517" y="2149781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3577702" y="2253156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0"/>
            <p:cNvSpPr/>
            <p:nvPr/>
          </p:nvSpPr>
          <p:spPr>
            <a:xfrm>
              <a:off x="3263929" y="2599898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0"/>
            <p:cNvSpPr/>
            <p:nvPr/>
          </p:nvSpPr>
          <p:spPr>
            <a:xfrm>
              <a:off x="3611027" y="2647785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0"/>
            <p:cNvSpPr/>
            <p:nvPr/>
          </p:nvSpPr>
          <p:spPr>
            <a:xfrm>
              <a:off x="3163538" y="2955900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0"/>
            <p:cNvSpPr/>
            <p:nvPr/>
          </p:nvSpPr>
          <p:spPr>
            <a:xfrm>
              <a:off x="3554923" y="3018188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0"/>
            <p:cNvSpPr/>
            <p:nvPr/>
          </p:nvSpPr>
          <p:spPr>
            <a:xfrm>
              <a:off x="3197275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0"/>
            <p:cNvSpPr/>
            <p:nvPr/>
          </p:nvSpPr>
          <p:spPr>
            <a:xfrm>
              <a:off x="3554923" y="3346174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8" name="Google Shape;568;p20"/>
          <p:cNvGrpSpPr/>
          <p:nvPr/>
        </p:nvGrpSpPr>
        <p:grpSpPr>
          <a:xfrm>
            <a:off x="1099187" y="1998545"/>
            <a:ext cx="1697362" cy="1757357"/>
            <a:chOff x="759150" y="1430324"/>
            <a:chExt cx="2196948" cy="2291507"/>
          </a:xfrm>
        </p:grpSpPr>
        <p:sp>
          <p:nvSpPr>
            <p:cNvPr id="569" name="Google Shape;569;p20"/>
            <p:cNvSpPr/>
            <p:nvPr/>
          </p:nvSpPr>
          <p:spPr>
            <a:xfrm>
              <a:off x="845729" y="2637488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1203502" y="3016075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0"/>
            <p:cNvSpPr/>
            <p:nvPr/>
          </p:nvSpPr>
          <p:spPr>
            <a:xfrm>
              <a:off x="1561154" y="1811211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0"/>
            <p:cNvSpPr/>
            <p:nvPr/>
          </p:nvSpPr>
          <p:spPr>
            <a:xfrm>
              <a:off x="2633977" y="3341798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0"/>
            <p:cNvSpPr/>
            <p:nvPr/>
          </p:nvSpPr>
          <p:spPr>
            <a:xfrm>
              <a:off x="1527829" y="2205556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0"/>
            <p:cNvSpPr/>
            <p:nvPr/>
          </p:nvSpPr>
          <p:spPr>
            <a:xfrm>
              <a:off x="1901777" y="1835369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0"/>
            <p:cNvSpPr/>
            <p:nvPr/>
          </p:nvSpPr>
          <p:spPr>
            <a:xfrm>
              <a:off x="889717" y="3013048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0"/>
            <p:cNvSpPr/>
            <p:nvPr/>
          </p:nvSpPr>
          <p:spPr>
            <a:xfrm>
              <a:off x="1909252" y="2623673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0"/>
            <p:cNvSpPr/>
            <p:nvPr/>
          </p:nvSpPr>
          <p:spPr>
            <a:xfrm>
              <a:off x="2242400" y="1876675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1953360" y="2978625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0"/>
            <p:cNvSpPr/>
            <p:nvPr/>
          </p:nvSpPr>
          <p:spPr>
            <a:xfrm>
              <a:off x="1538375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0"/>
            <p:cNvSpPr/>
            <p:nvPr/>
          </p:nvSpPr>
          <p:spPr>
            <a:xfrm>
              <a:off x="2612098" y="22099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0"/>
            <p:cNvSpPr/>
            <p:nvPr/>
          </p:nvSpPr>
          <p:spPr>
            <a:xfrm>
              <a:off x="2276454" y="1472613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0"/>
            <p:cNvSpPr/>
            <p:nvPr/>
          </p:nvSpPr>
          <p:spPr>
            <a:xfrm>
              <a:off x="2634102" y="1463888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0"/>
            <p:cNvSpPr/>
            <p:nvPr/>
          </p:nvSpPr>
          <p:spPr>
            <a:xfrm>
              <a:off x="1580354" y="2637498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0"/>
            <p:cNvSpPr/>
            <p:nvPr/>
          </p:nvSpPr>
          <p:spPr>
            <a:xfrm>
              <a:off x="2238177" y="2702036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0"/>
            <p:cNvSpPr/>
            <p:nvPr/>
          </p:nvSpPr>
          <p:spPr>
            <a:xfrm>
              <a:off x="1203379" y="3430831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0"/>
            <p:cNvSpPr/>
            <p:nvPr/>
          </p:nvSpPr>
          <p:spPr>
            <a:xfrm>
              <a:off x="1578427" y="3013056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0"/>
            <p:cNvSpPr/>
            <p:nvPr/>
          </p:nvSpPr>
          <p:spPr>
            <a:xfrm>
              <a:off x="2628317" y="1836898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0"/>
            <p:cNvSpPr/>
            <p:nvPr/>
          </p:nvSpPr>
          <p:spPr>
            <a:xfrm>
              <a:off x="2634102" y="2599898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0"/>
            <p:cNvSpPr/>
            <p:nvPr/>
          </p:nvSpPr>
          <p:spPr>
            <a:xfrm>
              <a:off x="759150" y="1876688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0"/>
            <p:cNvSpPr/>
            <p:nvPr/>
          </p:nvSpPr>
          <p:spPr>
            <a:xfrm>
              <a:off x="2619798" y="2955900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0"/>
            <p:cNvSpPr/>
            <p:nvPr/>
          </p:nvSpPr>
          <p:spPr>
            <a:xfrm>
              <a:off x="2253675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0"/>
            <p:cNvSpPr/>
            <p:nvPr/>
          </p:nvSpPr>
          <p:spPr>
            <a:xfrm>
              <a:off x="1560435" y="1430324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0"/>
            <p:cNvSpPr/>
            <p:nvPr/>
          </p:nvSpPr>
          <p:spPr>
            <a:xfrm>
              <a:off x="889729" y="1472613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0"/>
            <p:cNvSpPr/>
            <p:nvPr/>
          </p:nvSpPr>
          <p:spPr>
            <a:xfrm>
              <a:off x="1874152" y="2268688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0"/>
            <p:cNvSpPr/>
            <p:nvPr/>
          </p:nvSpPr>
          <p:spPr>
            <a:xfrm>
              <a:off x="2309229" y="3045323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0"/>
            <p:cNvSpPr/>
            <p:nvPr/>
          </p:nvSpPr>
          <p:spPr>
            <a:xfrm>
              <a:off x="1918677" y="3430823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0"/>
            <p:cNvSpPr/>
            <p:nvPr/>
          </p:nvSpPr>
          <p:spPr>
            <a:xfrm>
              <a:off x="845854" y="2280756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0"/>
            <p:cNvSpPr/>
            <p:nvPr/>
          </p:nvSpPr>
          <p:spPr>
            <a:xfrm>
              <a:off x="1203502" y="2253156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0"/>
            <p:cNvSpPr/>
            <p:nvPr/>
          </p:nvSpPr>
          <p:spPr>
            <a:xfrm>
              <a:off x="1225079" y="1472623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0"/>
            <p:cNvSpPr/>
            <p:nvPr/>
          </p:nvSpPr>
          <p:spPr>
            <a:xfrm>
              <a:off x="1918802" y="1472648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0"/>
            <p:cNvSpPr/>
            <p:nvPr/>
          </p:nvSpPr>
          <p:spPr>
            <a:xfrm>
              <a:off x="1160150" y="1771813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0"/>
            <p:cNvSpPr/>
            <p:nvPr/>
          </p:nvSpPr>
          <p:spPr>
            <a:xfrm>
              <a:off x="1238160" y="2601325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0"/>
            <p:cNvSpPr/>
            <p:nvPr/>
          </p:nvSpPr>
          <p:spPr>
            <a:xfrm>
              <a:off x="823075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0"/>
            <p:cNvSpPr/>
            <p:nvPr/>
          </p:nvSpPr>
          <p:spPr>
            <a:xfrm>
              <a:off x="2220473" y="2236237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05" name="Google Shape;605;p20"/>
          <p:cNvCxnSpPr>
            <a:stCxn id="493" idx="3"/>
            <a:endCxn id="488" idx="1"/>
          </p:cNvCxnSpPr>
          <p:nvPr/>
        </p:nvCxnSpPr>
        <p:spPr>
          <a:xfrm>
            <a:off x="2650334" y="1627418"/>
            <a:ext cx="1219500" cy="25122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rgbClr val="FDBE0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6" name="Google Shape;606;p20"/>
          <p:cNvCxnSpPr>
            <a:stCxn id="488" idx="3"/>
            <a:endCxn id="484" idx="1"/>
          </p:cNvCxnSpPr>
          <p:nvPr/>
        </p:nvCxnSpPr>
        <p:spPr>
          <a:xfrm flipH="1" rot="10800000">
            <a:off x="5274350" y="1627431"/>
            <a:ext cx="1219200" cy="25122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FDBE0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07" name="Google Shape;607;p20"/>
          <p:cNvPicPr preferRelativeResize="0"/>
          <p:nvPr/>
        </p:nvPicPr>
        <p:blipFill rotWithShape="1">
          <a:blip r:embed="rId3">
            <a:alphaModFix amt="50000"/>
          </a:blip>
          <a:srcRect b="16476" l="27393" r="28310" t="14926"/>
          <a:stretch/>
        </p:blipFill>
        <p:spPr>
          <a:xfrm>
            <a:off x="431650" y="167900"/>
            <a:ext cx="736999" cy="7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20"/>
          <p:cNvPicPr preferRelativeResize="0"/>
          <p:nvPr/>
        </p:nvPicPr>
        <p:blipFill rotWithShape="1">
          <a:blip r:embed="rId4">
            <a:alphaModFix amt="60000"/>
          </a:blip>
          <a:srcRect b="28100" l="0" r="0" t="18191"/>
          <a:stretch/>
        </p:blipFill>
        <p:spPr>
          <a:xfrm>
            <a:off x="8046575" y="223550"/>
            <a:ext cx="676230" cy="36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575" y="1255250"/>
            <a:ext cx="6432851" cy="3254849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21"/>
          <p:cNvSpPr txBox="1"/>
          <p:nvPr>
            <p:ph type="title"/>
          </p:nvPr>
        </p:nvSpPr>
        <p:spPr>
          <a:xfrm>
            <a:off x="0" y="151075"/>
            <a:ext cx="9144000" cy="56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12C5C"/>
                </a:solidFill>
              </a:rPr>
              <a:t>Eksik Verilerin Grafik Üzerinde Gözlemlenmesi</a:t>
            </a:r>
            <a:endParaRPr sz="1700">
              <a:solidFill>
                <a:srgbClr val="112C5C"/>
              </a:solidFill>
            </a:endParaRPr>
          </a:p>
        </p:txBody>
      </p:sp>
      <p:pic>
        <p:nvPicPr>
          <p:cNvPr id="615" name="Google Shape;615;p21"/>
          <p:cNvPicPr preferRelativeResize="0"/>
          <p:nvPr/>
        </p:nvPicPr>
        <p:blipFill rotWithShape="1">
          <a:blip r:embed="rId4">
            <a:alphaModFix amt="50000"/>
          </a:blip>
          <a:srcRect b="16476" l="27393" r="28310" t="14926"/>
          <a:stretch/>
        </p:blipFill>
        <p:spPr>
          <a:xfrm>
            <a:off x="431650" y="167900"/>
            <a:ext cx="736999" cy="7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21"/>
          <p:cNvPicPr preferRelativeResize="0"/>
          <p:nvPr/>
        </p:nvPicPr>
        <p:blipFill rotWithShape="1">
          <a:blip r:embed="rId5">
            <a:alphaModFix amt="60000"/>
          </a:blip>
          <a:srcRect b="28100" l="0" r="0" t="18191"/>
          <a:stretch/>
        </p:blipFill>
        <p:spPr>
          <a:xfrm>
            <a:off x="8046575" y="223550"/>
            <a:ext cx="676230" cy="36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22"/>
          <p:cNvPicPr preferRelativeResize="0"/>
          <p:nvPr/>
        </p:nvPicPr>
        <p:blipFill rotWithShape="1">
          <a:blip r:embed="rId3">
            <a:alphaModFix/>
          </a:blip>
          <a:srcRect b="0" l="0" r="0" t="1854"/>
          <a:stretch/>
        </p:blipFill>
        <p:spPr>
          <a:xfrm>
            <a:off x="378238" y="999087"/>
            <a:ext cx="2728120" cy="1900681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22"/>
          <p:cNvSpPr txBox="1"/>
          <p:nvPr>
            <p:ph type="title"/>
          </p:nvPr>
        </p:nvSpPr>
        <p:spPr>
          <a:xfrm>
            <a:off x="0" y="129700"/>
            <a:ext cx="9144000" cy="56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12C5C"/>
                </a:solidFill>
              </a:rPr>
              <a:t>Kategorik Verilerin Analiz ve Ön İşlemeleri</a:t>
            </a:r>
            <a:endParaRPr sz="1700">
              <a:solidFill>
                <a:srgbClr val="112C5C"/>
              </a:solidFill>
            </a:endParaRPr>
          </a:p>
        </p:txBody>
      </p:sp>
      <p:pic>
        <p:nvPicPr>
          <p:cNvPr id="623" name="Google Shape;623;p22"/>
          <p:cNvPicPr preferRelativeResize="0"/>
          <p:nvPr/>
        </p:nvPicPr>
        <p:blipFill rotWithShape="1">
          <a:blip r:embed="rId4">
            <a:alphaModFix/>
          </a:blip>
          <a:srcRect b="0" l="0" r="0" t="1951"/>
          <a:stretch/>
        </p:blipFill>
        <p:spPr>
          <a:xfrm>
            <a:off x="2892016" y="3090794"/>
            <a:ext cx="2728121" cy="1656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9500" y="3090794"/>
            <a:ext cx="2834690" cy="17546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5" name="Google Shape;625;p22"/>
          <p:cNvCxnSpPr/>
          <p:nvPr/>
        </p:nvCxnSpPr>
        <p:spPr>
          <a:xfrm>
            <a:off x="8734198" y="2999894"/>
            <a:ext cx="2400" cy="1662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6" name="Google Shape;626;p22"/>
          <p:cNvCxnSpPr/>
          <p:nvPr/>
        </p:nvCxnSpPr>
        <p:spPr>
          <a:xfrm flipH="1">
            <a:off x="2812216" y="2999894"/>
            <a:ext cx="3600" cy="1700700"/>
          </a:xfrm>
          <a:prstGeom prst="straightConnector1">
            <a:avLst/>
          </a:prstGeom>
          <a:noFill/>
          <a:ln cap="flat" cmpd="sng" w="38100">
            <a:solidFill>
              <a:srgbClr val="D558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27" name="Google Shape;62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06925" y="985683"/>
            <a:ext cx="2865437" cy="2019142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22"/>
          <p:cNvSpPr txBox="1"/>
          <p:nvPr>
            <p:ph type="title"/>
          </p:nvPr>
        </p:nvSpPr>
        <p:spPr>
          <a:xfrm rot="1673">
            <a:off x="886823" y="4042854"/>
            <a:ext cx="18492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</a:rPr>
              <a:t>Sayaç Yapım Yılı </a:t>
            </a:r>
            <a:endParaRPr sz="8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</a:rPr>
              <a:t>Suistimal Edilme Oranları &amp; </a:t>
            </a:r>
            <a:endParaRPr sz="8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</a:rPr>
              <a:t>Yapılan Analizler Sonucu Gruplandırılması</a:t>
            </a:r>
            <a:endParaRPr sz="8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</a:endParaRPr>
          </a:p>
        </p:txBody>
      </p:sp>
      <p:sp>
        <p:nvSpPr>
          <p:cNvPr id="629" name="Google Shape;629;p22"/>
          <p:cNvSpPr txBox="1"/>
          <p:nvPr>
            <p:ph type="title"/>
          </p:nvPr>
        </p:nvSpPr>
        <p:spPr>
          <a:xfrm rot="1673">
            <a:off x="6277643" y="1038374"/>
            <a:ext cx="18492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</a:rPr>
              <a:t>Sayaç Marka </a:t>
            </a:r>
            <a:endParaRPr sz="8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</a:rPr>
              <a:t>Suistimal Edilme Oranları &amp; </a:t>
            </a:r>
            <a:endParaRPr sz="8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</a:rPr>
              <a:t>Yapılan Analizler Sonucu Gruplandırılması</a:t>
            </a:r>
            <a:endParaRPr sz="8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</a:endParaRPr>
          </a:p>
        </p:txBody>
      </p:sp>
      <p:pic>
        <p:nvPicPr>
          <p:cNvPr id="630" name="Google Shape;630;p22"/>
          <p:cNvPicPr preferRelativeResize="0"/>
          <p:nvPr/>
        </p:nvPicPr>
        <p:blipFill rotWithShape="1">
          <a:blip r:embed="rId7">
            <a:alphaModFix amt="50000"/>
          </a:blip>
          <a:srcRect b="16476" l="27393" r="28310" t="14926"/>
          <a:stretch/>
        </p:blipFill>
        <p:spPr>
          <a:xfrm>
            <a:off x="431650" y="167900"/>
            <a:ext cx="736999" cy="7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22"/>
          <p:cNvPicPr preferRelativeResize="0"/>
          <p:nvPr/>
        </p:nvPicPr>
        <p:blipFill rotWithShape="1">
          <a:blip r:embed="rId8">
            <a:alphaModFix amt="60000"/>
          </a:blip>
          <a:srcRect b="28100" l="0" r="0" t="18191"/>
          <a:stretch/>
        </p:blipFill>
        <p:spPr>
          <a:xfrm>
            <a:off x="8046575" y="223550"/>
            <a:ext cx="676230" cy="3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22"/>
          <p:cNvSpPr/>
          <p:nvPr/>
        </p:nvSpPr>
        <p:spPr>
          <a:xfrm>
            <a:off x="5568572" y="3711650"/>
            <a:ext cx="266700" cy="16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12C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22"/>
          <p:cNvSpPr/>
          <p:nvPr/>
        </p:nvSpPr>
        <p:spPr>
          <a:xfrm>
            <a:off x="3027325" y="1702575"/>
            <a:ext cx="279600" cy="16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DBE0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4" name="Google Shape;634;p22"/>
          <p:cNvCxnSpPr/>
          <p:nvPr/>
        </p:nvCxnSpPr>
        <p:spPr>
          <a:xfrm flipH="1">
            <a:off x="299325" y="932688"/>
            <a:ext cx="2400" cy="18156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" name="Google Shape;635;p22"/>
          <p:cNvCxnSpPr/>
          <p:nvPr/>
        </p:nvCxnSpPr>
        <p:spPr>
          <a:xfrm>
            <a:off x="6272450" y="928750"/>
            <a:ext cx="9000" cy="1783200"/>
          </a:xfrm>
          <a:prstGeom prst="straightConnector1">
            <a:avLst/>
          </a:prstGeom>
          <a:noFill/>
          <a:ln cap="flat" cmpd="sng" w="38100">
            <a:solidFill>
              <a:srgbClr val="FDBE0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23"/>
          <p:cNvSpPr txBox="1"/>
          <p:nvPr>
            <p:ph type="title"/>
          </p:nvPr>
        </p:nvSpPr>
        <p:spPr>
          <a:xfrm>
            <a:off x="760576" y="1332498"/>
            <a:ext cx="38517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</a:rPr>
              <a:t>Sayaç </a:t>
            </a:r>
            <a:r>
              <a:rPr lang="en" sz="800">
                <a:solidFill>
                  <a:schemeClr val="accent1"/>
                </a:solidFill>
              </a:rPr>
              <a:t>Modelleri Suistimal Edilme Oranları</a:t>
            </a:r>
            <a:endParaRPr sz="800">
              <a:solidFill>
                <a:schemeClr val="accent1"/>
              </a:solidFill>
            </a:endParaRPr>
          </a:p>
        </p:txBody>
      </p:sp>
      <p:sp>
        <p:nvSpPr>
          <p:cNvPr id="641" name="Google Shape;641;p23"/>
          <p:cNvSpPr txBox="1"/>
          <p:nvPr>
            <p:ph type="title"/>
          </p:nvPr>
        </p:nvSpPr>
        <p:spPr>
          <a:xfrm rot="5400000">
            <a:off x="6834418" y="1573600"/>
            <a:ext cx="19728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</a:rPr>
              <a:t>Sayaç Ölçüm Türü</a:t>
            </a:r>
            <a:endParaRPr sz="8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accent1"/>
                </a:solidFill>
              </a:rPr>
              <a:t>Suistimal Edilme Oranları</a:t>
            </a:r>
            <a:endParaRPr sz="800">
              <a:solidFill>
                <a:schemeClr val="accent1"/>
              </a:solidFill>
            </a:endParaRPr>
          </a:p>
        </p:txBody>
      </p:sp>
      <p:pic>
        <p:nvPicPr>
          <p:cNvPr id="642" name="Google Shape;6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25" y="1542743"/>
            <a:ext cx="3769785" cy="2857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2522" y="1048472"/>
            <a:ext cx="2829580" cy="1846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0380" y="2984249"/>
            <a:ext cx="2731465" cy="1846226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23"/>
          <p:cNvSpPr txBox="1"/>
          <p:nvPr>
            <p:ph type="title"/>
          </p:nvPr>
        </p:nvSpPr>
        <p:spPr>
          <a:xfrm rot="-5400000">
            <a:off x="4494519" y="3558703"/>
            <a:ext cx="1972800" cy="5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</a:rPr>
              <a:t>Sayaç Faz No Suistimal </a:t>
            </a:r>
            <a:endParaRPr sz="8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</a:rPr>
              <a:t>Edilme Oranları</a:t>
            </a:r>
            <a:endParaRPr sz="800">
              <a:solidFill>
                <a:schemeClr val="accent1"/>
              </a:solidFill>
            </a:endParaRPr>
          </a:p>
        </p:txBody>
      </p:sp>
      <p:cxnSp>
        <p:nvCxnSpPr>
          <p:cNvPr id="646" name="Google Shape;646;p23"/>
          <p:cNvCxnSpPr/>
          <p:nvPr/>
        </p:nvCxnSpPr>
        <p:spPr>
          <a:xfrm flipH="1">
            <a:off x="666139" y="1332501"/>
            <a:ext cx="9000" cy="2743200"/>
          </a:xfrm>
          <a:prstGeom prst="straightConnector1">
            <a:avLst/>
          </a:prstGeom>
          <a:noFill/>
          <a:ln cap="flat" cmpd="sng" w="38100">
            <a:solidFill>
              <a:srgbClr val="FFC64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7" name="Google Shape;647;p23"/>
          <p:cNvCxnSpPr/>
          <p:nvPr/>
        </p:nvCxnSpPr>
        <p:spPr>
          <a:xfrm>
            <a:off x="4813596" y="928756"/>
            <a:ext cx="9000" cy="1874400"/>
          </a:xfrm>
          <a:prstGeom prst="straightConnector1">
            <a:avLst/>
          </a:prstGeom>
          <a:noFill/>
          <a:ln cap="flat" cmpd="sng" w="38100">
            <a:solidFill>
              <a:srgbClr val="1A569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8" name="Google Shape;648;p23"/>
          <p:cNvCxnSpPr/>
          <p:nvPr/>
        </p:nvCxnSpPr>
        <p:spPr>
          <a:xfrm>
            <a:off x="8487178" y="2894692"/>
            <a:ext cx="3300" cy="1801500"/>
          </a:xfrm>
          <a:prstGeom prst="straightConnector1">
            <a:avLst/>
          </a:prstGeom>
          <a:noFill/>
          <a:ln cap="flat" cmpd="sng" w="38100">
            <a:solidFill>
              <a:srgbClr val="D558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49" name="Google Shape;649;p23"/>
          <p:cNvPicPr preferRelativeResize="0"/>
          <p:nvPr/>
        </p:nvPicPr>
        <p:blipFill rotWithShape="1">
          <a:blip r:embed="rId6">
            <a:alphaModFix amt="50000"/>
          </a:blip>
          <a:srcRect b="16476" l="27393" r="28310" t="14926"/>
          <a:stretch/>
        </p:blipFill>
        <p:spPr>
          <a:xfrm>
            <a:off x="431650" y="167900"/>
            <a:ext cx="736999" cy="7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23"/>
          <p:cNvPicPr preferRelativeResize="0"/>
          <p:nvPr/>
        </p:nvPicPr>
        <p:blipFill rotWithShape="1">
          <a:blip r:embed="rId7">
            <a:alphaModFix amt="60000"/>
          </a:blip>
          <a:srcRect b="28100" l="0" r="0" t="18191"/>
          <a:stretch/>
        </p:blipFill>
        <p:spPr>
          <a:xfrm>
            <a:off x="8046575" y="223550"/>
            <a:ext cx="676230" cy="3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3"/>
          <p:cNvSpPr txBox="1"/>
          <p:nvPr>
            <p:ph type="title"/>
          </p:nvPr>
        </p:nvSpPr>
        <p:spPr>
          <a:xfrm>
            <a:off x="0" y="129700"/>
            <a:ext cx="9144000" cy="56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12C5C"/>
                </a:solidFill>
              </a:rPr>
              <a:t>Kategorik Verilerin Analiz ve Ön İşlemeleri</a:t>
            </a:r>
            <a:endParaRPr sz="1700">
              <a:solidFill>
                <a:srgbClr val="112C5C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ivacy &amp; Big Data Infographics by Slidesgo">
  <a:themeElements>
    <a:clrScheme name="Simple Light">
      <a:dk1>
        <a:srgbClr val="000000"/>
      </a:dk1>
      <a:lt1>
        <a:srgbClr val="FFFFFF"/>
      </a:lt1>
      <a:dk2>
        <a:srgbClr val="818181"/>
      </a:dk2>
      <a:lt2>
        <a:srgbClr val="E6E6E6"/>
      </a:lt2>
      <a:accent1>
        <a:srgbClr val="115F8A"/>
      </a:accent1>
      <a:accent2>
        <a:srgbClr val="01B8AC"/>
      </a:accent2>
      <a:accent3>
        <a:srgbClr val="5CCFEE"/>
      </a:accent3>
      <a:accent4>
        <a:srgbClr val="E5AE0B"/>
      </a:accent4>
      <a:accent5>
        <a:srgbClr val="115F8A"/>
      </a:accent5>
      <a:accent6>
        <a:srgbClr val="01B8AC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